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40"/>
  </p:notesMasterIdLst>
  <p:handoutMasterIdLst>
    <p:handoutMasterId r:id="rId41"/>
  </p:handoutMasterIdLst>
  <p:sldIdLst>
    <p:sldId id="350" r:id="rId2"/>
    <p:sldId id="973" r:id="rId3"/>
    <p:sldId id="376" r:id="rId4"/>
    <p:sldId id="975" r:id="rId5"/>
    <p:sldId id="976" r:id="rId6"/>
    <p:sldId id="980" r:id="rId7"/>
    <p:sldId id="1006" r:id="rId8"/>
    <p:sldId id="982" r:id="rId9"/>
    <p:sldId id="1004" r:id="rId10"/>
    <p:sldId id="979" r:id="rId11"/>
    <p:sldId id="977" r:id="rId12"/>
    <p:sldId id="978" r:id="rId13"/>
    <p:sldId id="983" r:id="rId14"/>
    <p:sldId id="984" r:id="rId15"/>
    <p:sldId id="985" r:id="rId16"/>
    <p:sldId id="986" r:id="rId17"/>
    <p:sldId id="987" r:id="rId18"/>
    <p:sldId id="988" r:id="rId19"/>
    <p:sldId id="989" r:id="rId20"/>
    <p:sldId id="992" r:id="rId21"/>
    <p:sldId id="990" r:id="rId22"/>
    <p:sldId id="991" r:id="rId23"/>
    <p:sldId id="1005" r:id="rId24"/>
    <p:sldId id="993" r:id="rId25"/>
    <p:sldId id="994" r:id="rId26"/>
    <p:sldId id="995" r:id="rId27"/>
    <p:sldId id="996" r:id="rId28"/>
    <p:sldId id="997" r:id="rId29"/>
    <p:sldId id="998" r:id="rId30"/>
    <p:sldId id="1000" r:id="rId31"/>
    <p:sldId id="999" r:id="rId32"/>
    <p:sldId id="1001" r:id="rId33"/>
    <p:sldId id="1002" r:id="rId34"/>
    <p:sldId id="1003" r:id="rId35"/>
    <p:sldId id="1007" r:id="rId36"/>
    <p:sldId id="1008" r:id="rId37"/>
    <p:sldId id="381" r:id="rId38"/>
    <p:sldId id="972" r:id="rId39"/>
  </p:sldIdLst>
  <p:sldSz cx="12192000" cy="6858000"/>
  <p:notesSz cx="6858000" cy="9190038"/>
  <p:defaultTextStyle>
    <a:defPPr>
      <a:defRPr lang="en-US"/>
    </a:defPPr>
    <a:lvl1pPr algn="l" rtl="0" eaLnBrk="0" fontAlgn="base" hangingPunct="0">
      <a:spcBef>
        <a:spcPct val="0"/>
      </a:spcBef>
      <a:spcAft>
        <a:spcPct val="0"/>
      </a:spcAft>
      <a:defRPr kern="1200">
        <a:solidFill>
          <a:schemeClr val="tx1"/>
        </a:solidFill>
        <a:latin typeface="Courier New" panose="02070309020205020404" pitchFamily="49" charset="0"/>
        <a:ea typeface="+mn-ea"/>
        <a:cs typeface="+mn-cs"/>
      </a:defRPr>
    </a:lvl1pPr>
    <a:lvl2pPr marL="457200" algn="l" rtl="0" eaLnBrk="0" fontAlgn="base" hangingPunct="0">
      <a:spcBef>
        <a:spcPct val="0"/>
      </a:spcBef>
      <a:spcAft>
        <a:spcPct val="0"/>
      </a:spcAft>
      <a:defRPr kern="1200">
        <a:solidFill>
          <a:schemeClr val="tx1"/>
        </a:solidFill>
        <a:latin typeface="Courier New" panose="02070309020205020404" pitchFamily="49" charset="0"/>
        <a:ea typeface="+mn-ea"/>
        <a:cs typeface="+mn-cs"/>
      </a:defRPr>
    </a:lvl2pPr>
    <a:lvl3pPr marL="914400" algn="l" rtl="0" eaLnBrk="0" fontAlgn="base" hangingPunct="0">
      <a:spcBef>
        <a:spcPct val="0"/>
      </a:spcBef>
      <a:spcAft>
        <a:spcPct val="0"/>
      </a:spcAft>
      <a:defRPr kern="1200">
        <a:solidFill>
          <a:schemeClr val="tx1"/>
        </a:solidFill>
        <a:latin typeface="Courier New" panose="02070309020205020404" pitchFamily="49" charset="0"/>
        <a:ea typeface="+mn-ea"/>
        <a:cs typeface="+mn-cs"/>
      </a:defRPr>
    </a:lvl3pPr>
    <a:lvl4pPr marL="1371600" algn="l" rtl="0" eaLnBrk="0" fontAlgn="base" hangingPunct="0">
      <a:spcBef>
        <a:spcPct val="0"/>
      </a:spcBef>
      <a:spcAft>
        <a:spcPct val="0"/>
      </a:spcAft>
      <a:defRPr kern="1200">
        <a:solidFill>
          <a:schemeClr val="tx1"/>
        </a:solidFill>
        <a:latin typeface="Courier New" panose="02070309020205020404" pitchFamily="49" charset="0"/>
        <a:ea typeface="+mn-ea"/>
        <a:cs typeface="+mn-cs"/>
      </a:defRPr>
    </a:lvl4pPr>
    <a:lvl5pPr marL="1828800" algn="l" rtl="0" eaLnBrk="0" fontAlgn="base" hangingPunct="0">
      <a:spcBef>
        <a:spcPct val="0"/>
      </a:spcBef>
      <a:spcAft>
        <a:spcPct val="0"/>
      </a:spcAft>
      <a:defRPr kern="1200">
        <a:solidFill>
          <a:schemeClr val="tx1"/>
        </a:solidFill>
        <a:latin typeface="Courier New" panose="02070309020205020404" pitchFamily="49" charset="0"/>
        <a:ea typeface="+mn-ea"/>
        <a:cs typeface="+mn-cs"/>
      </a:defRPr>
    </a:lvl5pPr>
    <a:lvl6pPr marL="2286000" algn="l" defTabSz="914400" rtl="0" eaLnBrk="1" latinLnBrk="0" hangingPunct="1">
      <a:defRPr kern="1200">
        <a:solidFill>
          <a:schemeClr val="tx1"/>
        </a:solidFill>
        <a:latin typeface="Courier New" panose="02070309020205020404" pitchFamily="49" charset="0"/>
        <a:ea typeface="+mn-ea"/>
        <a:cs typeface="+mn-cs"/>
      </a:defRPr>
    </a:lvl6pPr>
    <a:lvl7pPr marL="2743200" algn="l" defTabSz="914400" rtl="0" eaLnBrk="1" latinLnBrk="0" hangingPunct="1">
      <a:defRPr kern="1200">
        <a:solidFill>
          <a:schemeClr val="tx1"/>
        </a:solidFill>
        <a:latin typeface="Courier New" panose="02070309020205020404" pitchFamily="49" charset="0"/>
        <a:ea typeface="+mn-ea"/>
        <a:cs typeface="+mn-cs"/>
      </a:defRPr>
    </a:lvl7pPr>
    <a:lvl8pPr marL="3200400" algn="l" defTabSz="914400" rtl="0" eaLnBrk="1" latinLnBrk="0" hangingPunct="1">
      <a:defRPr kern="1200">
        <a:solidFill>
          <a:schemeClr val="tx1"/>
        </a:solidFill>
        <a:latin typeface="Courier New" panose="02070309020205020404" pitchFamily="49" charset="0"/>
        <a:ea typeface="+mn-ea"/>
        <a:cs typeface="+mn-cs"/>
      </a:defRPr>
    </a:lvl8pPr>
    <a:lvl9pPr marL="3657600" algn="l" defTabSz="914400" rtl="0" eaLnBrk="1" latinLnBrk="0" hangingPunct="1">
      <a:defRPr kern="1200">
        <a:solidFill>
          <a:schemeClr val="tx1"/>
        </a:solidFill>
        <a:latin typeface="Courier New" panose="02070309020205020404" pitchFamily="49"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95">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99"/>
    <a:srgbClr val="CC3300"/>
    <a:srgbClr val="A5D3B9"/>
    <a:srgbClr val="3CD87F"/>
    <a:srgbClr val="CCD6CC"/>
    <a:srgbClr val="003300"/>
    <a:srgbClr val="006600"/>
    <a:srgbClr val="008000"/>
    <a:srgbClr val="FF33CC"/>
    <a:srgbClr val="E6E8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18" autoAdjust="0"/>
    <p:restoredTop sz="96236" autoAdjust="0"/>
  </p:normalViewPr>
  <p:slideViewPr>
    <p:cSldViewPr>
      <p:cViewPr varScale="1">
        <p:scale>
          <a:sx n="103" d="100"/>
          <a:sy n="103" d="100"/>
        </p:scale>
        <p:origin x="320" y="4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9432"/>
    </p:cViewPr>
  </p:sorterViewPr>
  <p:notesViewPr>
    <p:cSldViewPr>
      <p:cViewPr varScale="1">
        <p:scale>
          <a:sx n="59" d="100"/>
          <a:sy n="59" d="100"/>
        </p:scale>
        <p:origin x="-2424" y="-84"/>
      </p:cViewPr>
      <p:guideLst>
        <p:guide orient="horz" pos="2895"/>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6978" name="Rectangle 2"/>
          <p:cNvSpPr>
            <a:spLocks noGrp="1" noChangeArrowheads="1"/>
          </p:cNvSpPr>
          <p:nvPr>
            <p:ph type="hdr" sz="quarter"/>
          </p:nvPr>
        </p:nvSpPr>
        <p:spPr bwMode="auto">
          <a:xfrm>
            <a:off x="0" y="0"/>
            <a:ext cx="2971800" cy="4587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lnSpc>
                <a:spcPct val="100000"/>
              </a:lnSpc>
              <a:spcBef>
                <a:spcPct val="50000"/>
              </a:spcBef>
              <a:buClr>
                <a:srgbClr val="0033CC"/>
              </a:buClr>
              <a:buSzPct val="155000"/>
              <a:buFont typeface="Symbol" pitchFamily="18" charset="2"/>
              <a:buNone/>
              <a:defRPr sz="1200">
                <a:latin typeface="Arial" charset="0"/>
              </a:defRPr>
            </a:lvl1pPr>
          </a:lstStyle>
          <a:p>
            <a:pPr>
              <a:defRPr/>
            </a:pPr>
            <a:endParaRPr lang="en-US"/>
          </a:p>
        </p:txBody>
      </p:sp>
      <p:sp>
        <p:nvSpPr>
          <p:cNvPr id="126979" name="Rectangle 3"/>
          <p:cNvSpPr>
            <a:spLocks noGrp="1" noChangeArrowheads="1"/>
          </p:cNvSpPr>
          <p:nvPr>
            <p:ph type="dt" sz="quarter" idx="1"/>
          </p:nvPr>
        </p:nvSpPr>
        <p:spPr bwMode="auto">
          <a:xfrm>
            <a:off x="3886200" y="0"/>
            <a:ext cx="2971800" cy="4587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lnSpc>
                <a:spcPct val="100000"/>
              </a:lnSpc>
              <a:spcBef>
                <a:spcPct val="50000"/>
              </a:spcBef>
              <a:buClr>
                <a:srgbClr val="0033CC"/>
              </a:buClr>
              <a:buSzPct val="155000"/>
              <a:buFont typeface="Symbol" pitchFamily="18" charset="2"/>
              <a:buNone/>
              <a:defRPr sz="1200">
                <a:latin typeface="Arial" charset="0"/>
              </a:defRPr>
            </a:lvl1pPr>
          </a:lstStyle>
          <a:p>
            <a:pPr>
              <a:defRPr/>
            </a:pPr>
            <a:endParaRPr lang="en-US"/>
          </a:p>
        </p:txBody>
      </p:sp>
      <p:sp>
        <p:nvSpPr>
          <p:cNvPr id="126980" name="Rectangle 4"/>
          <p:cNvSpPr>
            <a:spLocks noGrp="1" noChangeArrowheads="1"/>
          </p:cNvSpPr>
          <p:nvPr>
            <p:ph type="ftr" sz="quarter" idx="2"/>
          </p:nvPr>
        </p:nvSpPr>
        <p:spPr bwMode="auto">
          <a:xfrm>
            <a:off x="0" y="8731250"/>
            <a:ext cx="2971800" cy="4587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lnSpc>
                <a:spcPct val="100000"/>
              </a:lnSpc>
              <a:spcBef>
                <a:spcPct val="50000"/>
              </a:spcBef>
              <a:buClr>
                <a:srgbClr val="0033CC"/>
              </a:buClr>
              <a:buSzPct val="155000"/>
              <a:buFont typeface="Symbol" pitchFamily="18" charset="2"/>
              <a:buNone/>
              <a:defRPr sz="1200">
                <a:latin typeface="Arial" charset="0"/>
              </a:defRPr>
            </a:lvl1pPr>
          </a:lstStyle>
          <a:p>
            <a:pPr>
              <a:defRPr/>
            </a:pPr>
            <a:r>
              <a:rPr lang="en-US"/>
              <a:t>ER/CORP/CRS/LA06/003</a:t>
            </a:r>
          </a:p>
        </p:txBody>
      </p:sp>
      <p:sp>
        <p:nvSpPr>
          <p:cNvPr id="126981" name="Rectangle 5"/>
          <p:cNvSpPr>
            <a:spLocks noGrp="1" noChangeArrowheads="1"/>
          </p:cNvSpPr>
          <p:nvPr>
            <p:ph type="sldNum" sz="quarter" idx="3"/>
          </p:nvPr>
        </p:nvSpPr>
        <p:spPr bwMode="auto">
          <a:xfrm>
            <a:off x="3886200" y="8731250"/>
            <a:ext cx="2971800" cy="4587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lnSpc>
                <a:spcPct val="100000"/>
              </a:lnSpc>
              <a:spcBef>
                <a:spcPct val="50000"/>
              </a:spcBef>
              <a:buClr>
                <a:srgbClr val="0033CC"/>
              </a:buClr>
              <a:buSzPct val="155000"/>
              <a:buFont typeface="Symbol" panose="05050102010706020507" pitchFamily="18" charset="2"/>
              <a:buNone/>
              <a:defRPr sz="1200" smtClean="0">
                <a:latin typeface="Arial" panose="020B0604020202020204" pitchFamily="34" charset="0"/>
              </a:defRPr>
            </a:lvl1pPr>
          </a:lstStyle>
          <a:p>
            <a:pPr>
              <a:defRPr/>
            </a:pPr>
            <a:fld id="{A7DE6621-3C93-47A2-B0B5-C8CF801500F6}" type="slidenum">
              <a:rPr lang="en-US" altLang="en-US"/>
              <a:pPr>
                <a:defRPr/>
              </a:pPr>
              <a:t>‹#›</a:t>
            </a:fld>
            <a:endParaRPr lang="en-US" altLang="en-US"/>
          </a:p>
        </p:txBody>
      </p:sp>
    </p:spTree>
    <p:extLst>
      <p:ext uri="{BB962C8B-B14F-4D97-AF65-F5344CB8AC3E}">
        <p14:creationId xmlns:p14="http://schemas.microsoft.com/office/powerpoint/2010/main" val="9320209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87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lnSpc>
                <a:spcPct val="100000"/>
              </a:lnSpc>
              <a:spcBef>
                <a:spcPct val="0"/>
              </a:spcBef>
              <a:buClrTx/>
              <a:defRPr sz="1200">
                <a:latin typeface="Times New Roman" pitchFamily="18" charset="0"/>
              </a:defRPr>
            </a:lvl1pPr>
          </a:lstStyle>
          <a:p>
            <a:pPr>
              <a:defRPr/>
            </a:pPr>
            <a:endParaRPr lang="en-US"/>
          </a:p>
        </p:txBody>
      </p:sp>
      <p:sp>
        <p:nvSpPr>
          <p:cNvPr id="8195" name="Rectangle 3"/>
          <p:cNvSpPr>
            <a:spLocks noGrp="1" noChangeArrowheads="1"/>
          </p:cNvSpPr>
          <p:nvPr>
            <p:ph type="dt" idx="1"/>
          </p:nvPr>
        </p:nvSpPr>
        <p:spPr bwMode="auto">
          <a:xfrm>
            <a:off x="3886200" y="0"/>
            <a:ext cx="2971800" cy="4587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lnSpc>
                <a:spcPct val="100000"/>
              </a:lnSpc>
              <a:spcBef>
                <a:spcPct val="0"/>
              </a:spcBef>
              <a:buClrTx/>
              <a:defRPr sz="1200">
                <a:latin typeface="Times New Roman" pitchFamily="18" charset="0"/>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366713" y="688975"/>
            <a:ext cx="6126162" cy="34464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p:cNvSpPr>
            <a:spLocks noGrp="1" noChangeArrowheads="1"/>
          </p:cNvSpPr>
          <p:nvPr>
            <p:ph type="body" sz="quarter" idx="3"/>
          </p:nvPr>
        </p:nvSpPr>
        <p:spPr bwMode="auto">
          <a:xfrm>
            <a:off x="914400" y="4365625"/>
            <a:ext cx="5029200" cy="41354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8" name="Rectangle 6"/>
          <p:cNvSpPr>
            <a:spLocks noGrp="1" noChangeArrowheads="1"/>
          </p:cNvSpPr>
          <p:nvPr>
            <p:ph type="ftr" sz="quarter" idx="4"/>
          </p:nvPr>
        </p:nvSpPr>
        <p:spPr bwMode="auto">
          <a:xfrm>
            <a:off x="0" y="8731250"/>
            <a:ext cx="2971800" cy="4587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lnSpc>
                <a:spcPct val="100000"/>
              </a:lnSpc>
              <a:spcBef>
                <a:spcPct val="0"/>
              </a:spcBef>
              <a:buClrTx/>
              <a:defRPr sz="1200">
                <a:latin typeface="Times New Roman" pitchFamily="18" charset="0"/>
              </a:defRPr>
            </a:lvl1pPr>
          </a:lstStyle>
          <a:p>
            <a:pPr>
              <a:defRPr/>
            </a:pPr>
            <a:r>
              <a:rPr lang="en-US"/>
              <a:t>ER/CORP/CRS/LA06/003</a:t>
            </a:r>
          </a:p>
        </p:txBody>
      </p:sp>
      <p:sp>
        <p:nvSpPr>
          <p:cNvPr id="8199" name="Rectangle 7"/>
          <p:cNvSpPr>
            <a:spLocks noGrp="1" noChangeArrowheads="1"/>
          </p:cNvSpPr>
          <p:nvPr>
            <p:ph type="sldNum" sz="quarter" idx="5"/>
          </p:nvPr>
        </p:nvSpPr>
        <p:spPr bwMode="auto">
          <a:xfrm>
            <a:off x="3886200" y="8731250"/>
            <a:ext cx="2971800" cy="4587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lnSpc>
                <a:spcPct val="100000"/>
              </a:lnSpc>
              <a:spcBef>
                <a:spcPct val="0"/>
              </a:spcBef>
              <a:buClrTx/>
              <a:defRPr sz="1200" smtClean="0">
                <a:latin typeface="Times New Roman" panose="02020603050405020304" pitchFamily="18" charset="0"/>
              </a:defRPr>
            </a:lvl1pPr>
          </a:lstStyle>
          <a:p>
            <a:pPr>
              <a:defRPr/>
            </a:pPr>
            <a:fld id="{057FEF3E-92B1-46BD-AF58-250FF3AA454B}" type="slidenum">
              <a:rPr lang="en-US" altLang="en-US"/>
              <a:pPr>
                <a:defRPr/>
              </a:pPr>
              <a:t>‹#›</a:t>
            </a:fld>
            <a:endParaRPr lang="en-US" altLang="en-US"/>
          </a:p>
        </p:txBody>
      </p:sp>
    </p:spTree>
    <p:extLst>
      <p:ext uri="{BB962C8B-B14F-4D97-AF65-F5344CB8AC3E}">
        <p14:creationId xmlns:p14="http://schemas.microsoft.com/office/powerpoint/2010/main" val="1962467607"/>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026" name="Picture 2" descr="White Computer Wallpapers - Top Free White Computer Backgrounds -  WallpaperAccess"/>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0886"/>
            <a:ext cx="12192000" cy="684711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9"/>
          <p:cNvSpPr>
            <a:spLocks noChangeArrowheads="1"/>
          </p:cNvSpPr>
          <p:nvPr userDrawn="1"/>
        </p:nvSpPr>
        <p:spPr bwMode="auto">
          <a:xfrm>
            <a:off x="0" y="6527800"/>
            <a:ext cx="12192000" cy="330200"/>
          </a:xfrm>
          <a:prstGeom prst="rect">
            <a:avLst/>
          </a:prstGeom>
          <a:solidFill>
            <a:schemeClr val="tx2">
              <a:lumMod val="85000"/>
              <a:lumOff val="15000"/>
              <a:alpha val="61000"/>
            </a:schemeClr>
          </a:solidFill>
          <a:ln w="9525">
            <a:noFill/>
            <a:miter lim="800000"/>
            <a:headEnd/>
            <a:tailEnd/>
          </a:ln>
          <a:effectLst/>
        </p:spPr>
        <p:txBody>
          <a:bodyPr wrap="none" anchor="ctr"/>
          <a:lstStyle/>
          <a:p>
            <a:pPr eaLnBrk="1" hangingPunct="1">
              <a:lnSpc>
                <a:spcPct val="80000"/>
              </a:lnSpc>
              <a:spcBef>
                <a:spcPct val="20000"/>
              </a:spcBef>
              <a:buClr>
                <a:schemeClr val="tx2"/>
              </a:buClr>
              <a:defRPr/>
            </a:pPr>
            <a:endParaRPr lang="en-US"/>
          </a:p>
        </p:txBody>
      </p:sp>
      <p:sp>
        <p:nvSpPr>
          <p:cNvPr id="5" name="Text Box 8"/>
          <p:cNvSpPr txBox="1">
            <a:spLocks noChangeArrowheads="1"/>
          </p:cNvSpPr>
          <p:nvPr userDrawn="1"/>
        </p:nvSpPr>
        <p:spPr bwMode="auto">
          <a:xfrm>
            <a:off x="-93663" y="6583363"/>
            <a:ext cx="1500188" cy="274637"/>
          </a:xfrm>
          <a:prstGeom prst="rect">
            <a:avLst/>
          </a:prstGeom>
          <a:noFill/>
          <a:ln w="12700">
            <a:noFill/>
            <a:miter lim="800000"/>
            <a:headEnd/>
            <a:tailEnd/>
          </a:ln>
          <a:effectLst>
            <a:outerShdw dist="17961" dir="2700000" algn="ctr" rotWithShape="0">
              <a:schemeClr val="tx1"/>
            </a:outerShdw>
          </a:effectLst>
        </p:spPr>
        <p:txBody>
          <a:bodyPr>
            <a:spAutoFit/>
          </a:bodyPr>
          <a:lstStyle>
            <a:lvl1pPr eaLnBrk="0" hangingPunct="0">
              <a:defRPr>
                <a:solidFill>
                  <a:schemeClr val="tx1"/>
                </a:solidFill>
                <a:latin typeface="Courier New" panose="02070309020205020404" pitchFamily="49" charset="0"/>
              </a:defRPr>
            </a:lvl1pPr>
            <a:lvl2pPr marL="742950" indent="-285750" eaLnBrk="0" hangingPunct="0">
              <a:defRPr>
                <a:solidFill>
                  <a:schemeClr val="tx1"/>
                </a:solidFill>
                <a:latin typeface="Courier New" panose="02070309020205020404" pitchFamily="49" charset="0"/>
              </a:defRPr>
            </a:lvl2pPr>
            <a:lvl3pPr marL="1143000" indent="-228600" eaLnBrk="0" hangingPunct="0">
              <a:defRPr>
                <a:solidFill>
                  <a:schemeClr val="tx1"/>
                </a:solidFill>
                <a:latin typeface="Courier New" panose="02070309020205020404" pitchFamily="49" charset="0"/>
              </a:defRPr>
            </a:lvl3pPr>
            <a:lvl4pPr marL="1600200" indent="-228600" eaLnBrk="0" hangingPunct="0">
              <a:defRPr>
                <a:solidFill>
                  <a:schemeClr val="tx1"/>
                </a:solidFill>
                <a:latin typeface="Courier New" panose="02070309020205020404" pitchFamily="49" charset="0"/>
              </a:defRPr>
            </a:lvl4pPr>
            <a:lvl5pPr marL="2057400" indent="-228600" eaLnBrk="0" hangingPunct="0">
              <a:defRPr>
                <a:solidFill>
                  <a:schemeClr val="tx1"/>
                </a:solidFill>
                <a:latin typeface="Courier New" panose="02070309020205020404" pitchFamily="49" charset="0"/>
              </a:defRPr>
            </a:lvl5pPr>
            <a:lvl6pPr marL="25146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6pPr>
            <a:lvl7pPr marL="29718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7pPr>
            <a:lvl8pPr marL="34290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8pPr>
            <a:lvl9pPr marL="38862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9pPr>
          </a:lstStyle>
          <a:p>
            <a:pPr algn="ctr">
              <a:spcBef>
                <a:spcPct val="50000"/>
              </a:spcBef>
              <a:buClr>
                <a:srgbClr val="0033CC"/>
              </a:buClr>
              <a:buSzPct val="155000"/>
              <a:buFont typeface="Symbol" panose="05050102010706020507" pitchFamily="18" charset="2"/>
              <a:buNone/>
              <a:defRPr/>
            </a:pPr>
            <a:r>
              <a:rPr lang="en-US" altLang="en-US" sz="1200" dirty="0">
                <a:solidFill>
                  <a:srgbClr val="FFFFCC"/>
                </a:solidFill>
                <a:latin typeface="Arial" panose="020B0604020202020204" pitchFamily="34" charset="0"/>
              </a:rPr>
              <a:t>Ver. No.: 1.1</a:t>
            </a:r>
          </a:p>
        </p:txBody>
      </p:sp>
      <p:sp>
        <p:nvSpPr>
          <p:cNvPr id="6" name="Rectangle 5"/>
          <p:cNvSpPr>
            <a:spLocks noChangeArrowheads="1"/>
          </p:cNvSpPr>
          <p:nvPr userDrawn="1"/>
        </p:nvSpPr>
        <p:spPr bwMode="auto">
          <a:xfrm>
            <a:off x="8096250" y="6540500"/>
            <a:ext cx="3290888" cy="277813"/>
          </a:xfrm>
          <a:prstGeom prst="rect">
            <a:avLst/>
          </a:prstGeom>
          <a:noFill/>
          <a:ln w="12700" algn="ctr">
            <a:noFill/>
            <a:miter lim="800000"/>
            <a:headEnd/>
            <a:tailEnd/>
          </a:ln>
          <a:effectLst>
            <a:outerShdw dist="17961" dir="2700000" algn="ctr" rotWithShape="0">
              <a:schemeClr val="tx1"/>
            </a:outerShdw>
          </a:effectLst>
        </p:spPr>
        <p:txBody>
          <a:bodyPr wrap="none" lIns="92075" tIns="46038" rIns="92075" bIns="46038">
            <a:spAutoFit/>
          </a:bodyPr>
          <a:lstStyle>
            <a:lvl1pPr marL="173038" indent="-173038" eaLnBrk="0" hangingPunct="0">
              <a:defRPr>
                <a:solidFill>
                  <a:schemeClr val="tx1"/>
                </a:solidFill>
                <a:latin typeface="Courier New" panose="02070309020205020404" pitchFamily="49" charset="0"/>
              </a:defRPr>
            </a:lvl1pPr>
            <a:lvl2pPr marL="742950" indent="-285750" eaLnBrk="0" hangingPunct="0">
              <a:defRPr>
                <a:solidFill>
                  <a:schemeClr val="tx1"/>
                </a:solidFill>
                <a:latin typeface="Courier New" panose="02070309020205020404" pitchFamily="49" charset="0"/>
              </a:defRPr>
            </a:lvl2pPr>
            <a:lvl3pPr marL="1143000" indent="-228600" eaLnBrk="0" hangingPunct="0">
              <a:defRPr>
                <a:solidFill>
                  <a:schemeClr val="tx1"/>
                </a:solidFill>
                <a:latin typeface="Courier New" panose="02070309020205020404" pitchFamily="49" charset="0"/>
              </a:defRPr>
            </a:lvl3pPr>
            <a:lvl4pPr marL="1600200" indent="-228600" eaLnBrk="0" hangingPunct="0">
              <a:defRPr>
                <a:solidFill>
                  <a:schemeClr val="tx1"/>
                </a:solidFill>
                <a:latin typeface="Courier New" panose="02070309020205020404" pitchFamily="49" charset="0"/>
              </a:defRPr>
            </a:lvl4pPr>
            <a:lvl5pPr marL="2057400" indent="-228600" eaLnBrk="0" hangingPunct="0">
              <a:defRPr>
                <a:solidFill>
                  <a:schemeClr val="tx1"/>
                </a:solidFill>
                <a:latin typeface="Courier New" panose="02070309020205020404" pitchFamily="49" charset="0"/>
              </a:defRPr>
            </a:lvl5pPr>
            <a:lvl6pPr marL="25146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6pPr>
            <a:lvl7pPr marL="29718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7pPr>
            <a:lvl8pPr marL="34290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8pPr>
            <a:lvl9pPr marL="38862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9pPr>
          </a:lstStyle>
          <a:p>
            <a:pPr>
              <a:spcBef>
                <a:spcPct val="50000"/>
              </a:spcBef>
              <a:defRPr/>
            </a:pPr>
            <a:r>
              <a:rPr lang="en-US" altLang="en-US" sz="1200" dirty="0">
                <a:solidFill>
                  <a:srgbClr val="FFFFCC"/>
                </a:solidFill>
                <a:latin typeface="Arial" panose="020B0604020202020204" pitchFamily="34" charset="0"/>
              </a:rPr>
              <a:t>Copyright © 2021, ABES Engineering College</a:t>
            </a:r>
          </a:p>
        </p:txBody>
      </p:sp>
      <p:sp>
        <p:nvSpPr>
          <p:cNvPr id="24" name="Title 1"/>
          <p:cNvSpPr>
            <a:spLocks noGrp="1"/>
          </p:cNvSpPr>
          <p:nvPr>
            <p:ph type="title"/>
          </p:nvPr>
        </p:nvSpPr>
        <p:spPr>
          <a:xfrm>
            <a:off x="656492" y="762000"/>
            <a:ext cx="9941169" cy="973138"/>
          </a:xfrm>
        </p:spPr>
        <p:txBody>
          <a:bodyPr/>
          <a:lstStyle>
            <a:lvl1pPr>
              <a:defRPr>
                <a:solidFill>
                  <a:schemeClr val="tx2">
                    <a:lumMod val="65000"/>
                    <a:lumOff val="35000"/>
                  </a:schemeClr>
                </a:solidFill>
              </a:defRPr>
            </a:lvl1pPr>
          </a:lstStyle>
          <a:p>
            <a:r>
              <a:rPr lang="en-US" dirty="0"/>
              <a:t>Click to edit Master title style</a:t>
            </a:r>
          </a:p>
        </p:txBody>
      </p:sp>
      <p:sp>
        <p:nvSpPr>
          <p:cNvPr id="8" name="Text Box 26"/>
          <p:cNvSpPr txBox="1">
            <a:spLocks noChangeArrowheads="1"/>
          </p:cNvSpPr>
          <p:nvPr userDrawn="1"/>
        </p:nvSpPr>
        <p:spPr bwMode="auto">
          <a:xfrm>
            <a:off x="304800" y="76200"/>
            <a:ext cx="84724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buClr>
                <a:schemeClr val="tx2"/>
              </a:buClr>
              <a:defRPr>
                <a:solidFill>
                  <a:schemeClr val="tx1"/>
                </a:solidFill>
                <a:latin typeface="Courier New" panose="02070309020205020404" pitchFamily="49" charset="0"/>
              </a:defRPr>
            </a:lvl1pPr>
            <a:lvl2pPr marL="742950" indent="-285750">
              <a:lnSpc>
                <a:spcPct val="80000"/>
              </a:lnSpc>
              <a:spcBef>
                <a:spcPct val="20000"/>
              </a:spcBef>
              <a:buClr>
                <a:schemeClr val="tx2"/>
              </a:buClr>
              <a:defRPr>
                <a:solidFill>
                  <a:schemeClr val="tx1"/>
                </a:solidFill>
                <a:latin typeface="Courier New" panose="02070309020205020404" pitchFamily="49" charset="0"/>
              </a:defRPr>
            </a:lvl2pPr>
            <a:lvl3pPr marL="1143000" indent="-228600">
              <a:lnSpc>
                <a:spcPct val="80000"/>
              </a:lnSpc>
              <a:spcBef>
                <a:spcPct val="20000"/>
              </a:spcBef>
              <a:buClr>
                <a:schemeClr val="tx2"/>
              </a:buClr>
              <a:defRPr>
                <a:solidFill>
                  <a:schemeClr val="tx1"/>
                </a:solidFill>
                <a:latin typeface="Courier New" panose="02070309020205020404" pitchFamily="49" charset="0"/>
              </a:defRPr>
            </a:lvl3pPr>
            <a:lvl4pPr marL="1600200" indent="-228600">
              <a:lnSpc>
                <a:spcPct val="80000"/>
              </a:lnSpc>
              <a:spcBef>
                <a:spcPct val="20000"/>
              </a:spcBef>
              <a:buClr>
                <a:schemeClr val="tx2"/>
              </a:buClr>
              <a:defRPr>
                <a:solidFill>
                  <a:schemeClr val="tx1"/>
                </a:solidFill>
                <a:latin typeface="Courier New" panose="02070309020205020404" pitchFamily="49" charset="0"/>
              </a:defRPr>
            </a:lvl4pPr>
            <a:lvl5pPr marL="2057400" indent="-228600">
              <a:lnSpc>
                <a:spcPct val="80000"/>
              </a:lnSpc>
              <a:spcBef>
                <a:spcPct val="20000"/>
              </a:spcBef>
              <a:buClr>
                <a:schemeClr val="tx2"/>
              </a:buClr>
              <a:defRPr>
                <a:solidFill>
                  <a:schemeClr val="tx1"/>
                </a:solidFill>
                <a:latin typeface="Courier New" panose="02070309020205020404" pitchFamily="49" charset="0"/>
              </a:defRPr>
            </a:lvl5pPr>
            <a:lvl6pPr marL="25146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6pPr>
            <a:lvl7pPr marL="29718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7pPr>
            <a:lvl8pPr marL="34290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8pPr>
            <a:lvl9pPr marL="38862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9pPr>
          </a:lstStyle>
          <a:p>
            <a:pPr eaLnBrk="1" hangingPunct="1">
              <a:lnSpc>
                <a:spcPct val="100000"/>
              </a:lnSpc>
              <a:spcBef>
                <a:spcPct val="0"/>
              </a:spcBef>
              <a:buClrTx/>
            </a:pPr>
            <a:r>
              <a:rPr lang="en-US" altLang="en-US" sz="1600" b="1" dirty="0">
                <a:solidFill>
                  <a:srgbClr val="752E2E"/>
                </a:solidFill>
                <a:latin typeface="Arial" panose="020B0604020202020204" pitchFamily="34" charset="0"/>
              </a:rPr>
              <a:t>Quality Content for Outcome based Learning </a:t>
            </a:r>
            <a:endParaRPr lang="en-US" altLang="en-US" sz="1200" i="1" dirty="0">
              <a:solidFill>
                <a:srgbClr val="752E2E"/>
              </a:solidFill>
              <a:latin typeface="Arial" panose="020B0604020202020204" pitchFamily="34" charset="0"/>
            </a:endParaRPr>
          </a:p>
        </p:txBody>
      </p:sp>
      <p:pic>
        <p:nvPicPr>
          <p:cNvPr id="11" name="Picture 8" descr="ABES ENGINEERING COLLEGE, Ghāziābād"/>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l="29861" r="30270"/>
          <a:stretch>
            <a:fillRect/>
          </a:stretch>
        </p:blipFill>
        <p:spPr bwMode="auto">
          <a:xfrm>
            <a:off x="11125200" y="12700"/>
            <a:ext cx="64452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648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6" presetClass="emph" presetSubtype="0" fill="hold" nodeType="withEffect">
                                  <p:stCondLst>
                                    <p:cond delay="0"/>
                                  </p:stCondLst>
                                  <p:iterate type="lt">
                                    <p:tmPct val="10000"/>
                                  </p:iterate>
                                  <p:childTnLst>
                                    <p:animScale>
                                      <p:cBhvr>
                                        <p:cTn id="6" dur="250" autoRev="1" fill="hold">
                                          <p:stCondLst>
                                            <p:cond delay="0"/>
                                          </p:stCondLst>
                                        </p:cTn>
                                        <p:tgtEl>
                                          <p:spTgt spid="8">
                                            <p:txEl>
                                              <p:pRg st="0" end="0"/>
                                            </p:txEl>
                                          </p:spTgt>
                                        </p:tgtEl>
                                      </p:cBhvr>
                                      <p:to x="80000" y="100000"/>
                                    </p:animScale>
                                    <p:anim by="(#ppt_w*0.10)" calcmode="lin" valueType="num">
                                      <p:cBhvr>
                                        <p:cTn id="7" dur="250" autoRev="1" fill="hold">
                                          <p:stCondLst>
                                            <p:cond delay="0"/>
                                          </p:stCondLst>
                                        </p:cTn>
                                        <p:tgtEl>
                                          <p:spTgt spid="8">
                                            <p:txEl>
                                              <p:pRg st="0" end="0"/>
                                            </p:txEl>
                                          </p:spTgt>
                                        </p:tgtEl>
                                        <p:attrNameLst>
                                          <p:attrName>ppt_x</p:attrName>
                                        </p:attrNameLst>
                                      </p:cBhvr>
                                    </p:anim>
                                    <p:anim by="(-#ppt_w*0.10)" calcmode="lin" valueType="num">
                                      <p:cBhvr>
                                        <p:cTn id="8" dur="250" autoRev="1" fill="hold">
                                          <p:stCondLst>
                                            <p:cond delay="0"/>
                                          </p:stCondLst>
                                        </p:cTn>
                                        <p:tgtEl>
                                          <p:spTgt spid="8">
                                            <p:txEl>
                                              <p:pRg st="0" end="0"/>
                                            </p:txEl>
                                          </p:spTgt>
                                        </p:tgtEl>
                                        <p:attrNameLst>
                                          <p:attrName>ppt_y</p:attrName>
                                        </p:attrNameLst>
                                      </p:cBhvr>
                                    </p:anim>
                                    <p:animRot by="-480000">
                                      <p:cBhvr>
                                        <p:cTn id="9" dur="250" autoRev="1" fill="hold">
                                          <p:stCondLst>
                                            <p:cond delay="0"/>
                                          </p:stCondLst>
                                        </p:cTn>
                                        <p:tgtEl>
                                          <p:spTgt spid="8">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4"/>
          <p:cNvSpPr>
            <a:spLocks noGrp="1" noChangeArrowheads="1"/>
          </p:cNvSpPr>
          <p:nvPr>
            <p:ph type="sldNum" sz="quarter" idx="10"/>
          </p:nvPr>
        </p:nvSpPr>
        <p:spPr>
          <a:ln/>
        </p:spPr>
        <p:txBody>
          <a:bodyPr/>
          <a:lstStyle>
            <a:lvl1pPr>
              <a:defRPr/>
            </a:lvl1pPr>
          </a:lstStyle>
          <a:p>
            <a:pPr>
              <a:defRPr/>
            </a:pPr>
            <a:fld id="{AEF9AD39-7510-4C73-B55F-D4030612FCAF}" type="slidenum">
              <a:rPr lang="en-US" altLang="en-US"/>
              <a:pPr>
                <a:defRPr/>
              </a:pPr>
              <a:t>‹#›</a:t>
            </a:fld>
            <a:endParaRPr lang="en-US" altLang="en-US"/>
          </a:p>
        </p:txBody>
      </p:sp>
    </p:spTree>
    <p:extLst>
      <p:ext uri="{BB962C8B-B14F-4D97-AF65-F5344CB8AC3E}">
        <p14:creationId xmlns:p14="http://schemas.microsoft.com/office/powerpoint/2010/main" val="1533975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36000" y="1143001"/>
            <a:ext cx="2743200" cy="5021271"/>
          </a:xfrm>
        </p:spPr>
        <p:txBody>
          <a:bodyPr vert="eaVert"/>
          <a:lstStyle>
            <a:lvl1pPr>
              <a:defRPr>
                <a:solidFill>
                  <a:schemeClr val="tx2">
                    <a:lumMod val="65000"/>
                    <a:lumOff val="35000"/>
                  </a:schemeClr>
                </a:solidFill>
              </a:defRPr>
            </a:lvl1pPr>
          </a:lstStyle>
          <a:p>
            <a:r>
              <a:rPr lang="en-US" dirty="0"/>
              <a:t>Click to edit Master title style</a:t>
            </a:r>
          </a:p>
        </p:txBody>
      </p:sp>
      <p:sp>
        <p:nvSpPr>
          <p:cNvPr id="3" name="Vertical Text Placeholder 2"/>
          <p:cNvSpPr>
            <a:spLocks noGrp="1"/>
          </p:cNvSpPr>
          <p:nvPr>
            <p:ph type="body" orient="vert" idx="1"/>
          </p:nvPr>
        </p:nvSpPr>
        <p:spPr>
          <a:xfrm>
            <a:off x="406405" y="1143001"/>
            <a:ext cx="8042031" cy="502127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4"/>
          <p:cNvSpPr>
            <a:spLocks noGrp="1" noChangeArrowheads="1"/>
          </p:cNvSpPr>
          <p:nvPr>
            <p:ph type="sldNum" sz="quarter" idx="10"/>
          </p:nvPr>
        </p:nvSpPr>
        <p:spPr>
          <a:ln/>
        </p:spPr>
        <p:txBody>
          <a:bodyPr/>
          <a:lstStyle>
            <a:lvl1pPr>
              <a:defRPr/>
            </a:lvl1pPr>
          </a:lstStyle>
          <a:p>
            <a:pPr>
              <a:defRPr/>
            </a:pPr>
            <a:fld id="{80D50F49-C7F2-4C10-8E63-8D26244045F4}" type="slidenum">
              <a:rPr lang="en-US" altLang="en-US"/>
              <a:pPr>
                <a:defRPr/>
              </a:pPr>
              <a:t>‹#›</a:t>
            </a:fld>
            <a:endParaRPr lang="en-US" altLang="en-US"/>
          </a:p>
        </p:txBody>
      </p:sp>
    </p:spTree>
    <p:extLst>
      <p:ext uri="{BB962C8B-B14F-4D97-AF65-F5344CB8AC3E}">
        <p14:creationId xmlns:p14="http://schemas.microsoft.com/office/powerpoint/2010/main" val="18824423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06405" y="12700"/>
            <a:ext cx="9941169" cy="973138"/>
          </a:xfrm>
        </p:spPr>
        <p:txBody>
          <a:bodyPr/>
          <a:lstStyle/>
          <a:p>
            <a:r>
              <a:rPr lang="en-US"/>
              <a:t>Click to edit Master title style</a:t>
            </a:r>
          </a:p>
        </p:txBody>
      </p:sp>
      <p:sp>
        <p:nvSpPr>
          <p:cNvPr id="3" name="Content Placeholder 2"/>
          <p:cNvSpPr>
            <a:spLocks noGrp="1"/>
          </p:cNvSpPr>
          <p:nvPr>
            <p:ph sz="quarter" idx="1"/>
          </p:nvPr>
        </p:nvSpPr>
        <p:spPr>
          <a:xfrm>
            <a:off x="406404" y="1282700"/>
            <a:ext cx="5392617" cy="2363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986584" y="1282700"/>
            <a:ext cx="5392617" cy="2363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06404" y="3798897"/>
            <a:ext cx="5392617" cy="2365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5986584" y="3798897"/>
            <a:ext cx="5392617" cy="2365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4"/>
          <p:cNvSpPr>
            <a:spLocks noGrp="1" noChangeArrowheads="1"/>
          </p:cNvSpPr>
          <p:nvPr>
            <p:ph type="sldNum" sz="quarter" idx="10"/>
          </p:nvPr>
        </p:nvSpPr>
        <p:spPr>
          <a:ln/>
        </p:spPr>
        <p:txBody>
          <a:bodyPr/>
          <a:lstStyle>
            <a:lvl1pPr>
              <a:defRPr/>
            </a:lvl1pPr>
          </a:lstStyle>
          <a:p>
            <a:pPr>
              <a:defRPr/>
            </a:pPr>
            <a:fld id="{0AA7E522-6CDC-47DC-923C-DC2048DB6BAB}" type="slidenum">
              <a:rPr lang="en-US" altLang="en-US"/>
              <a:pPr>
                <a:defRPr/>
              </a:pPr>
              <a:t>‹#›</a:t>
            </a:fld>
            <a:endParaRPr lang="en-US" altLang="en-US"/>
          </a:p>
        </p:txBody>
      </p:sp>
    </p:spTree>
    <p:extLst>
      <p:ext uri="{BB962C8B-B14F-4D97-AF65-F5344CB8AC3E}">
        <p14:creationId xmlns:p14="http://schemas.microsoft.com/office/powerpoint/2010/main" val="39824631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6405" y="12700"/>
            <a:ext cx="9941169" cy="973138"/>
          </a:xfrm>
        </p:spPr>
        <p:txBody>
          <a:bodyPr/>
          <a:lstStyle/>
          <a:p>
            <a:r>
              <a:rPr lang="en-US"/>
              <a:t>Click to edit Master title style</a:t>
            </a:r>
          </a:p>
        </p:txBody>
      </p:sp>
      <p:sp>
        <p:nvSpPr>
          <p:cNvPr id="3" name="Text Placeholder 2"/>
          <p:cNvSpPr>
            <a:spLocks noGrp="1"/>
          </p:cNvSpPr>
          <p:nvPr>
            <p:ph type="body" sz="half" idx="1"/>
          </p:nvPr>
        </p:nvSpPr>
        <p:spPr>
          <a:xfrm>
            <a:off x="406404" y="1282706"/>
            <a:ext cx="5392617" cy="4881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86584" y="1282706"/>
            <a:ext cx="5392617" cy="4881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4"/>
          <p:cNvSpPr>
            <a:spLocks noGrp="1" noChangeArrowheads="1"/>
          </p:cNvSpPr>
          <p:nvPr>
            <p:ph type="sldNum" sz="quarter" idx="10"/>
          </p:nvPr>
        </p:nvSpPr>
        <p:spPr>
          <a:ln/>
        </p:spPr>
        <p:txBody>
          <a:bodyPr/>
          <a:lstStyle>
            <a:lvl1pPr>
              <a:defRPr/>
            </a:lvl1pPr>
          </a:lstStyle>
          <a:p>
            <a:pPr>
              <a:defRPr/>
            </a:pPr>
            <a:fld id="{887F9149-AC54-4393-9B55-7B10562FE23D}" type="slidenum">
              <a:rPr lang="en-US" altLang="en-US"/>
              <a:pPr>
                <a:defRPr/>
              </a:pPr>
              <a:t>‹#›</a:t>
            </a:fld>
            <a:endParaRPr lang="en-US" altLang="en-US"/>
          </a:p>
        </p:txBody>
      </p:sp>
    </p:spTree>
    <p:extLst>
      <p:ext uri="{BB962C8B-B14F-4D97-AF65-F5344CB8AC3E}">
        <p14:creationId xmlns:p14="http://schemas.microsoft.com/office/powerpoint/2010/main" val="10851064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06405" y="12700"/>
            <a:ext cx="9941169" cy="973138"/>
          </a:xfrm>
        </p:spPr>
        <p:txBody>
          <a:bodyPr/>
          <a:lstStyle/>
          <a:p>
            <a:r>
              <a:rPr lang="en-US"/>
              <a:t>Click to edit Master title style</a:t>
            </a:r>
          </a:p>
        </p:txBody>
      </p:sp>
      <p:sp>
        <p:nvSpPr>
          <p:cNvPr id="3" name="Text Placeholder 2"/>
          <p:cNvSpPr>
            <a:spLocks noGrp="1"/>
          </p:cNvSpPr>
          <p:nvPr>
            <p:ph type="body" sz="half" idx="1"/>
          </p:nvPr>
        </p:nvSpPr>
        <p:spPr>
          <a:xfrm>
            <a:off x="406404" y="1282706"/>
            <a:ext cx="5392617" cy="4881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986584" y="1282700"/>
            <a:ext cx="5392617" cy="2363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5986584" y="3798897"/>
            <a:ext cx="5392617" cy="2365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4"/>
          <p:cNvSpPr>
            <a:spLocks noGrp="1" noChangeArrowheads="1"/>
          </p:cNvSpPr>
          <p:nvPr>
            <p:ph type="sldNum" sz="quarter" idx="10"/>
          </p:nvPr>
        </p:nvSpPr>
        <p:spPr>
          <a:ln/>
        </p:spPr>
        <p:txBody>
          <a:bodyPr/>
          <a:lstStyle>
            <a:lvl1pPr>
              <a:defRPr/>
            </a:lvl1pPr>
          </a:lstStyle>
          <a:p>
            <a:pPr>
              <a:defRPr/>
            </a:pPr>
            <a:fld id="{B817CAE7-3308-4205-A1E8-914B86D5D409}" type="slidenum">
              <a:rPr lang="en-US" altLang="en-US"/>
              <a:pPr>
                <a:defRPr/>
              </a:pPr>
              <a:t>‹#›</a:t>
            </a:fld>
            <a:endParaRPr lang="en-US" altLang="en-US"/>
          </a:p>
        </p:txBody>
      </p:sp>
    </p:spTree>
    <p:extLst>
      <p:ext uri="{BB962C8B-B14F-4D97-AF65-F5344CB8AC3E}">
        <p14:creationId xmlns:p14="http://schemas.microsoft.com/office/powerpoint/2010/main" val="17106043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06405" y="12700"/>
            <a:ext cx="9941169" cy="973138"/>
          </a:xfrm>
        </p:spPr>
        <p:txBody>
          <a:bodyPr/>
          <a:lstStyle/>
          <a:p>
            <a:r>
              <a:rPr lang="en-US"/>
              <a:t>Click to edit Master title style</a:t>
            </a:r>
          </a:p>
        </p:txBody>
      </p:sp>
      <p:sp>
        <p:nvSpPr>
          <p:cNvPr id="3" name="Table Placeholder 2"/>
          <p:cNvSpPr>
            <a:spLocks noGrp="1"/>
          </p:cNvSpPr>
          <p:nvPr>
            <p:ph type="tbl" idx="1"/>
          </p:nvPr>
        </p:nvSpPr>
        <p:spPr>
          <a:xfrm>
            <a:off x="406400" y="1282706"/>
            <a:ext cx="10972800" cy="4881563"/>
          </a:xfrm>
        </p:spPr>
        <p:txBody>
          <a:bodyPr/>
          <a:lstStyle/>
          <a:p>
            <a:pPr lvl="0"/>
            <a:endParaRPr lang="en-US" noProof="0"/>
          </a:p>
        </p:txBody>
      </p:sp>
      <p:sp>
        <p:nvSpPr>
          <p:cNvPr id="4" name="Rectangle 14"/>
          <p:cNvSpPr>
            <a:spLocks noGrp="1" noChangeArrowheads="1"/>
          </p:cNvSpPr>
          <p:nvPr>
            <p:ph type="sldNum" sz="quarter" idx="10"/>
          </p:nvPr>
        </p:nvSpPr>
        <p:spPr>
          <a:ln/>
        </p:spPr>
        <p:txBody>
          <a:bodyPr/>
          <a:lstStyle>
            <a:lvl1pPr>
              <a:defRPr/>
            </a:lvl1pPr>
          </a:lstStyle>
          <a:p>
            <a:pPr>
              <a:defRPr/>
            </a:pPr>
            <a:fld id="{495BA10A-2BB2-4EA8-B82B-C54498389C36}" type="slidenum">
              <a:rPr lang="en-US" altLang="en-US"/>
              <a:pPr>
                <a:defRPr/>
              </a:pPr>
              <a:t>‹#›</a:t>
            </a:fld>
            <a:endParaRPr lang="en-US" altLang="en-US"/>
          </a:p>
        </p:txBody>
      </p:sp>
    </p:spTree>
    <p:extLst>
      <p:ext uri="{BB962C8B-B14F-4D97-AF65-F5344CB8AC3E}">
        <p14:creationId xmlns:p14="http://schemas.microsoft.com/office/powerpoint/2010/main" val="15572729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22BA963F-0403-458F-8B8D-A5D5602BA06D}" type="datetimeFigureOut">
              <a:rPr lang="en-IN" smtClean="0"/>
              <a:pPr/>
              <a:t>10-09-2024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2E8B6D-A843-4976-BA70-A811246CC566}" type="slidenum">
              <a:rPr lang="en-IN" smtClean="0"/>
              <a:pPr/>
              <a:t>‹#›</a:t>
            </a:fld>
            <a:endParaRPr lang="en-IN"/>
          </a:p>
        </p:txBody>
      </p:sp>
    </p:spTree>
    <p:extLst>
      <p:ext uri="{BB962C8B-B14F-4D97-AF65-F5344CB8AC3E}">
        <p14:creationId xmlns:p14="http://schemas.microsoft.com/office/powerpoint/2010/main" val="24828103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4"/>
          <p:cNvSpPr>
            <a:spLocks noGrp="1" noChangeArrowheads="1"/>
          </p:cNvSpPr>
          <p:nvPr>
            <p:ph type="sldNum" sz="quarter" idx="10"/>
          </p:nvPr>
        </p:nvSpPr>
        <p:spPr>
          <a:ln/>
        </p:spPr>
        <p:txBody>
          <a:bodyPr/>
          <a:lstStyle>
            <a:lvl1pPr>
              <a:defRPr/>
            </a:lvl1pPr>
          </a:lstStyle>
          <a:p>
            <a:pPr>
              <a:defRPr/>
            </a:pPr>
            <a:fld id="{ABFF5F4A-8FC7-419E-B94C-CDDC8DE310AE}" type="slidenum">
              <a:rPr lang="en-US" altLang="en-US"/>
              <a:pPr>
                <a:defRPr/>
              </a:pPr>
              <a:t>‹#›</a:t>
            </a:fld>
            <a:endParaRPr lang="en-US" altLang="en-US"/>
          </a:p>
        </p:txBody>
      </p:sp>
    </p:spTree>
    <p:extLst>
      <p:ext uri="{BB962C8B-B14F-4D97-AF65-F5344CB8AC3E}">
        <p14:creationId xmlns:p14="http://schemas.microsoft.com/office/powerpoint/2010/main" val="1996103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247" y="4406909"/>
            <a:ext cx="10363200" cy="1362075"/>
          </a:xfrm>
        </p:spPr>
        <p:txBody>
          <a:bodyPr anchor="t"/>
          <a:lstStyle>
            <a:lvl1pPr algn="l">
              <a:defRPr sz="4000" b="1" cap="all">
                <a:solidFill>
                  <a:schemeClr val="tx2">
                    <a:lumMod val="65000"/>
                    <a:lumOff val="35000"/>
                  </a:schemeClr>
                </a:solidFill>
              </a:defRPr>
            </a:lvl1pPr>
          </a:lstStyle>
          <a:p>
            <a:r>
              <a:rPr lang="en-US" dirty="0"/>
              <a:t>Click to edit Master title style</a:t>
            </a:r>
          </a:p>
        </p:txBody>
      </p:sp>
      <p:sp>
        <p:nvSpPr>
          <p:cNvPr id="3" name="Text Placeholder 2"/>
          <p:cNvSpPr>
            <a:spLocks noGrp="1"/>
          </p:cNvSpPr>
          <p:nvPr>
            <p:ph type="body" idx="1"/>
          </p:nvPr>
        </p:nvSpPr>
        <p:spPr>
          <a:xfrm>
            <a:off x="963247"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4"/>
          <p:cNvSpPr>
            <a:spLocks noGrp="1" noChangeArrowheads="1"/>
          </p:cNvSpPr>
          <p:nvPr>
            <p:ph type="sldNum" sz="quarter" idx="10"/>
          </p:nvPr>
        </p:nvSpPr>
        <p:spPr>
          <a:ln/>
        </p:spPr>
        <p:txBody>
          <a:bodyPr/>
          <a:lstStyle>
            <a:lvl1pPr>
              <a:defRPr/>
            </a:lvl1pPr>
          </a:lstStyle>
          <a:p>
            <a:pPr>
              <a:defRPr/>
            </a:pPr>
            <a:fld id="{42A176A8-E247-47DA-96C2-01418C0361C7}" type="slidenum">
              <a:rPr lang="en-US" altLang="en-US"/>
              <a:pPr>
                <a:defRPr/>
              </a:pPr>
              <a:t>‹#›</a:t>
            </a:fld>
            <a:endParaRPr lang="en-US" altLang="en-US"/>
          </a:p>
        </p:txBody>
      </p:sp>
    </p:spTree>
    <p:extLst>
      <p:ext uri="{BB962C8B-B14F-4D97-AF65-F5344CB8AC3E}">
        <p14:creationId xmlns:p14="http://schemas.microsoft.com/office/powerpoint/2010/main" val="411975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06404" y="1282706"/>
            <a:ext cx="5392617" cy="4881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86584" y="1282706"/>
            <a:ext cx="5392617" cy="4881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4"/>
          <p:cNvSpPr>
            <a:spLocks noGrp="1" noChangeArrowheads="1"/>
          </p:cNvSpPr>
          <p:nvPr>
            <p:ph type="sldNum" sz="quarter" idx="10"/>
          </p:nvPr>
        </p:nvSpPr>
        <p:spPr>
          <a:ln/>
        </p:spPr>
        <p:txBody>
          <a:bodyPr/>
          <a:lstStyle>
            <a:lvl1pPr>
              <a:defRPr/>
            </a:lvl1pPr>
          </a:lstStyle>
          <a:p>
            <a:pPr>
              <a:defRPr/>
            </a:pPr>
            <a:fld id="{1ACCD72E-50F4-41E5-B510-F5FAC99B2AA7}" type="slidenum">
              <a:rPr lang="en-US" altLang="en-US"/>
              <a:pPr>
                <a:defRPr/>
              </a:pPr>
              <a:t>‹#›</a:t>
            </a:fld>
            <a:endParaRPr lang="en-US" altLang="en-US"/>
          </a:p>
        </p:txBody>
      </p:sp>
    </p:spTree>
    <p:extLst>
      <p:ext uri="{BB962C8B-B14F-4D97-AF65-F5344CB8AC3E}">
        <p14:creationId xmlns:p14="http://schemas.microsoft.com/office/powerpoint/2010/main" val="357502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75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75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699" y="1535113"/>
            <a:ext cx="53887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699" y="2174875"/>
            <a:ext cx="538870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4"/>
          <p:cNvSpPr>
            <a:spLocks noGrp="1" noChangeArrowheads="1"/>
          </p:cNvSpPr>
          <p:nvPr>
            <p:ph type="sldNum" sz="quarter" idx="10"/>
          </p:nvPr>
        </p:nvSpPr>
        <p:spPr>
          <a:ln/>
        </p:spPr>
        <p:txBody>
          <a:bodyPr/>
          <a:lstStyle>
            <a:lvl1pPr>
              <a:defRPr/>
            </a:lvl1pPr>
          </a:lstStyle>
          <a:p>
            <a:pPr>
              <a:defRPr/>
            </a:pPr>
            <a:fld id="{9C25FE18-19A6-4731-AE0A-3D81B0542B3F}" type="slidenum">
              <a:rPr lang="en-US" altLang="en-US"/>
              <a:pPr>
                <a:defRPr/>
              </a:pPr>
              <a:t>‹#›</a:t>
            </a:fld>
            <a:endParaRPr lang="en-US" altLang="en-US"/>
          </a:p>
        </p:txBody>
      </p:sp>
    </p:spTree>
    <p:extLst>
      <p:ext uri="{BB962C8B-B14F-4D97-AF65-F5344CB8AC3E}">
        <p14:creationId xmlns:p14="http://schemas.microsoft.com/office/powerpoint/2010/main" val="3424399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14"/>
          <p:cNvSpPr>
            <a:spLocks noGrp="1" noChangeArrowheads="1"/>
          </p:cNvSpPr>
          <p:nvPr>
            <p:ph type="sldNum" sz="quarter" idx="10"/>
          </p:nvPr>
        </p:nvSpPr>
        <p:spPr>
          <a:ln/>
        </p:spPr>
        <p:txBody>
          <a:bodyPr/>
          <a:lstStyle>
            <a:lvl1pPr>
              <a:defRPr/>
            </a:lvl1pPr>
          </a:lstStyle>
          <a:p>
            <a:pPr>
              <a:defRPr/>
            </a:pPr>
            <a:fld id="{10F37FC7-8D70-46F5-AA9C-C56EC588CE73}" type="slidenum">
              <a:rPr lang="en-US" altLang="en-US"/>
              <a:pPr>
                <a:defRPr/>
              </a:pPr>
              <a:t>‹#›</a:t>
            </a:fld>
            <a:endParaRPr lang="en-US" altLang="en-US"/>
          </a:p>
        </p:txBody>
      </p:sp>
    </p:spTree>
    <p:extLst>
      <p:ext uri="{BB962C8B-B14F-4D97-AF65-F5344CB8AC3E}">
        <p14:creationId xmlns:p14="http://schemas.microsoft.com/office/powerpoint/2010/main" val="3256614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4"/>
          <p:cNvSpPr>
            <a:spLocks noGrp="1" noChangeArrowheads="1"/>
          </p:cNvSpPr>
          <p:nvPr>
            <p:ph type="sldNum" sz="quarter" idx="10"/>
          </p:nvPr>
        </p:nvSpPr>
        <p:spPr>
          <a:ln/>
        </p:spPr>
        <p:txBody>
          <a:bodyPr/>
          <a:lstStyle>
            <a:lvl1pPr>
              <a:defRPr/>
            </a:lvl1pPr>
          </a:lstStyle>
          <a:p>
            <a:pPr>
              <a:defRPr/>
            </a:pPr>
            <a:fld id="{99D8F1AC-1087-4FCA-B6F0-FFC28D76A876}" type="slidenum">
              <a:rPr lang="en-US" altLang="en-US"/>
              <a:pPr>
                <a:defRPr/>
              </a:pPr>
              <a:t>‹#›</a:t>
            </a:fld>
            <a:endParaRPr lang="en-US" altLang="en-US"/>
          </a:p>
        </p:txBody>
      </p:sp>
    </p:spTree>
    <p:extLst>
      <p:ext uri="{BB962C8B-B14F-4D97-AF65-F5344CB8AC3E}">
        <p14:creationId xmlns:p14="http://schemas.microsoft.com/office/powerpoint/2010/main" val="2679012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50"/>
            <a:ext cx="4011247" cy="1162050"/>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4767384" y="273059"/>
            <a:ext cx="681501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5" y="1435103"/>
            <a:ext cx="4011247"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4"/>
          <p:cNvSpPr>
            <a:spLocks noGrp="1" noChangeArrowheads="1"/>
          </p:cNvSpPr>
          <p:nvPr>
            <p:ph type="sldNum" sz="quarter" idx="10"/>
          </p:nvPr>
        </p:nvSpPr>
        <p:spPr>
          <a:ln/>
        </p:spPr>
        <p:txBody>
          <a:bodyPr/>
          <a:lstStyle>
            <a:lvl1pPr>
              <a:defRPr/>
            </a:lvl1pPr>
          </a:lstStyle>
          <a:p>
            <a:pPr>
              <a:defRPr/>
            </a:pPr>
            <a:fld id="{6ADF1D3B-E8FD-4DD4-B17A-00ADB81D7C09}" type="slidenum">
              <a:rPr lang="en-US" altLang="en-US"/>
              <a:pPr>
                <a:defRPr/>
              </a:pPr>
              <a:t>‹#›</a:t>
            </a:fld>
            <a:endParaRPr lang="en-US" altLang="en-US"/>
          </a:p>
        </p:txBody>
      </p:sp>
    </p:spTree>
    <p:extLst>
      <p:ext uri="{BB962C8B-B14F-4D97-AF65-F5344CB8AC3E}">
        <p14:creationId xmlns:p14="http://schemas.microsoft.com/office/powerpoint/2010/main" val="1740725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554"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554"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554"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4"/>
          <p:cNvSpPr>
            <a:spLocks noGrp="1" noChangeArrowheads="1"/>
          </p:cNvSpPr>
          <p:nvPr>
            <p:ph type="sldNum" sz="quarter" idx="10"/>
          </p:nvPr>
        </p:nvSpPr>
        <p:spPr>
          <a:ln/>
        </p:spPr>
        <p:txBody>
          <a:bodyPr/>
          <a:lstStyle>
            <a:lvl1pPr>
              <a:defRPr/>
            </a:lvl1pPr>
          </a:lstStyle>
          <a:p>
            <a:pPr>
              <a:defRPr/>
            </a:pPr>
            <a:fld id="{62C36814-3413-4D73-86EC-95C46AE855CE}" type="slidenum">
              <a:rPr lang="en-US" altLang="en-US"/>
              <a:pPr>
                <a:defRPr/>
              </a:pPr>
              <a:t>‹#›</a:t>
            </a:fld>
            <a:endParaRPr lang="en-US" altLang="en-US"/>
          </a:p>
        </p:txBody>
      </p:sp>
    </p:spTree>
    <p:extLst>
      <p:ext uri="{BB962C8B-B14F-4D97-AF65-F5344CB8AC3E}">
        <p14:creationId xmlns:p14="http://schemas.microsoft.com/office/powerpoint/2010/main" val="29579908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2" descr="White Computer Wallpapers - Top Free White Computer Backgrounds -  WallpaperAccess"/>
          <p:cNvPicPr>
            <a:picLocks noChangeAspect="1" noChangeArrowheads="1"/>
          </p:cNvPicPr>
          <p:nvPr userDrawn="1"/>
        </p:nvPicPr>
        <p:blipFill rotWithShape="1">
          <a:blip r:embed="rId18">
            <a:extLst>
              <a:ext uri="{28A0092B-C50C-407E-A947-70E740481C1C}">
                <a14:useLocalDpi xmlns:a14="http://schemas.microsoft.com/office/drawing/2010/main" val="0"/>
              </a:ext>
            </a:extLst>
          </a:blip>
          <a:srcRect t="79265"/>
          <a:stretch/>
        </p:blipFill>
        <p:spPr bwMode="auto">
          <a:xfrm>
            <a:off x="-12032" y="0"/>
            <a:ext cx="12192000" cy="9906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11" descr="E&amp;R-Template-inside_footer2"/>
          <p:cNvPicPr>
            <a:picLocks noChangeAspect="1" noChangeArrowheads="1"/>
          </p:cNvPicPr>
          <p:nvPr userDrawn="1"/>
        </p:nvPicPr>
        <p:blipFill rotWithShape="1">
          <a:blip r:embed="rId19">
            <a:duotone>
              <a:prstClr val="black"/>
              <a:schemeClr val="accent3">
                <a:tint val="45000"/>
                <a:satMod val="400000"/>
              </a:schemeClr>
            </a:duotone>
            <a:extLst>
              <a:ext uri="{28A0092B-C50C-407E-A947-70E740481C1C}">
                <a14:useLocalDpi xmlns:a14="http://schemas.microsoft.com/office/drawing/2010/main" val="0"/>
              </a:ext>
            </a:extLst>
          </a:blip>
          <a:srcRect l="3703" t="30556" r="28148"/>
          <a:stretch/>
        </p:blipFill>
        <p:spPr bwMode="auto">
          <a:xfrm>
            <a:off x="0" y="6183745"/>
            <a:ext cx="12192000" cy="750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Rectangle 12"/>
          <p:cNvSpPr>
            <a:spLocks noGrp="1" noChangeArrowheads="1"/>
          </p:cNvSpPr>
          <p:nvPr>
            <p:ph type="title"/>
          </p:nvPr>
        </p:nvSpPr>
        <p:spPr bwMode="auto">
          <a:xfrm>
            <a:off x="433137" y="-32084"/>
            <a:ext cx="9914188" cy="1017922"/>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endParaRPr lang="en-US" altLang="en-US" dirty="0"/>
          </a:p>
        </p:txBody>
      </p:sp>
      <p:sp>
        <p:nvSpPr>
          <p:cNvPr id="1029" name="Rectangle 13"/>
          <p:cNvSpPr>
            <a:spLocks noGrp="1" noChangeArrowheads="1"/>
          </p:cNvSpPr>
          <p:nvPr>
            <p:ph type="body" idx="1"/>
          </p:nvPr>
        </p:nvSpPr>
        <p:spPr bwMode="auto">
          <a:xfrm>
            <a:off x="406400" y="1282700"/>
            <a:ext cx="10972800" cy="488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66350" name="Rectangle 14"/>
          <p:cNvSpPr>
            <a:spLocks noGrp="1" noChangeArrowheads="1"/>
          </p:cNvSpPr>
          <p:nvPr>
            <p:ph type="sldNum" sz="quarter" idx="4"/>
          </p:nvPr>
        </p:nvSpPr>
        <p:spPr bwMode="auto">
          <a:xfrm>
            <a:off x="5438775" y="6477000"/>
            <a:ext cx="1031875" cy="476250"/>
          </a:xfrm>
          <a:prstGeom prst="rect">
            <a:avLst/>
          </a:prstGeom>
          <a:noFill/>
          <a:ln w="9525">
            <a:noFill/>
            <a:miter lim="800000"/>
            <a:headEnd/>
            <a:tailEnd/>
          </a:ln>
          <a:effectLst>
            <a:outerShdw dist="17961" dir="2700000" algn="ctr" rotWithShape="0">
              <a:schemeClr val="tx1"/>
            </a:outerShdw>
          </a:effectLst>
        </p:spPr>
        <p:txBody>
          <a:bodyPr vert="horz" wrap="square" lIns="91440" tIns="45720" rIns="91440" bIns="45720" numCol="1" anchor="t" anchorCtr="0" compatLnSpc="1">
            <a:prstTxWarp prst="textNoShape">
              <a:avLst/>
            </a:prstTxWarp>
          </a:bodyPr>
          <a:lstStyle>
            <a:lvl1pPr algn="ctr" eaLnBrk="1" hangingPunct="1">
              <a:lnSpc>
                <a:spcPct val="100000"/>
              </a:lnSpc>
              <a:spcBef>
                <a:spcPct val="0"/>
              </a:spcBef>
              <a:buClrTx/>
              <a:defRPr sz="1200" b="1" smtClean="0">
                <a:solidFill>
                  <a:schemeClr val="bg1"/>
                </a:solidFill>
                <a:latin typeface="Arial" panose="020B0604020202020204" pitchFamily="34" charset="0"/>
              </a:defRPr>
            </a:lvl1pPr>
          </a:lstStyle>
          <a:p>
            <a:pPr>
              <a:defRPr/>
            </a:pPr>
            <a:fld id="{EC5FB167-99EC-494E-BA48-D0CB9224004D}" type="slidenum">
              <a:rPr lang="en-US" altLang="en-US"/>
              <a:pPr>
                <a:defRPr/>
              </a:pPr>
              <a:t>‹#›</a:t>
            </a:fld>
            <a:endParaRPr lang="en-US" altLang="en-US"/>
          </a:p>
        </p:txBody>
      </p:sp>
      <p:grpSp>
        <p:nvGrpSpPr>
          <p:cNvPr id="1031" name="Group 15"/>
          <p:cNvGrpSpPr>
            <a:grpSpLocks/>
          </p:cNvGrpSpPr>
          <p:nvPr userDrawn="1"/>
        </p:nvGrpSpPr>
        <p:grpSpPr bwMode="auto">
          <a:xfrm>
            <a:off x="5730875" y="6453188"/>
            <a:ext cx="434975" cy="381000"/>
            <a:chOff x="4181" y="4125"/>
            <a:chExt cx="183" cy="192"/>
          </a:xfrm>
        </p:grpSpPr>
        <p:sp>
          <p:nvSpPr>
            <p:cNvPr id="1035" name="Freeform 16"/>
            <p:cNvSpPr>
              <a:spLocks/>
            </p:cNvSpPr>
            <p:nvPr userDrawn="1"/>
          </p:nvSpPr>
          <p:spPr bwMode="auto">
            <a:xfrm>
              <a:off x="4181" y="4125"/>
              <a:ext cx="183" cy="192"/>
            </a:xfrm>
            <a:custGeom>
              <a:avLst/>
              <a:gdLst>
                <a:gd name="T0" fmla="*/ 364 w 364"/>
                <a:gd name="T1" fmla="*/ 424 h 578"/>
                <a:gd name="T2" fmla="*/ 364 w 364"/>
                <a:gd name="T3" fmla="*/ 0 h 578"/>
                <a:gd name="T4" fmla="*/ 0 w 364"/>
                <a:gd name="T5" fmla="*/ 0 h 578"/>
                <a:gd name="T6" fmla="*/ 0 w 364"/>
                <a:gd name="T7" fmla="*/ 578 h 578"/>
                <a:gd name="T8" fmla="*/ 232 w 364"/>
                <a:gd name="T9" fmla="*/ 578 h 578"/>
                <a:gd name="T10" fmla="*/ 364 w 364"/>
                <a:gd name="T11" fmla="*/ 424 h 5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64" h="578">
                  <a:moveTo>
                    <a:pt x="364" y="424"/>
                  </a:moveTo>
                  <a:lnTo>
                    <a:pt x="364" y="0"/>
                  </a:lnTo>
                  <a:lnTo>
                    <a:pt x="0" y="0"/>
                  </a:lnTo>
                  <a:lnTo>
                    <a:pt x="0" y="578"/>
                  </a:lnTo>
                  <a:lnTo>
                    <a:pt x="232" y="578"/>
                  </a:lnTo>
                  <a:lnTo>
                    <a:pt x="364" y="424"/>
                  </a:lnTo>
                  <a:close/>
                </a:path>
              </a:pathLst>
            </a:custGeom>
            <a:noFill/>
            <a:ln w="1588">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36" name="Freeform 17"/>
            <p:cNvSpPr>
              <a:spLocks/>
            </p:cNvSpPr>
            <p:nvPr userDrawn="1"/>
          </p:nvSpPr>
          <p:spPr bwMode="auto">
            <a:xfrm>
              <a:off x="4297" y="4266"/>
              <a:ext cx="55" cy="42"/>
            </a:xfrm>
            <a:custGeom>
              <a:avLst/>
              <a:gdLst>
                <a:gd name="T0" fmla="*/ 0 w 109"/>
                <a:gd name="T1" fmla="*/ 127 h 127"/>
                <a:gd name="T2" fmla="*/ 0 w 109"/>
                <a:gd name="T3" fmla="*/ 0 h 127"/>
                <a:gd name="T4" fmla="*/ 109 w 109"/>
                <a:gd name="T5" fmla="*/ 0 h 127"/>
                <a:gd name="T6" fmla="*/ 0 w 109"/>
                <a:gd name="T7" fmla="*/ 127 h 12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9" h="127">
                  <a:moveTo>
                    <a:pt x="0" y="127"/>
                  </a:moveTo>
                  <a:lnTo>
                    <a:pt x="0" y="0"/>
                  </a:lnTo>
                  <a:lnTo>
                    <a:pt x="109" y="0"/>
                  </a:lnTo>
                  <a:lnTo>
                    <a:pt x="0" y="127"/>
                  </a:lnTo>
                  <a:close/>
                </a:path>
              </a:pathLst>
            </a:custGeom>
            <a:solidFill>
              <a:schemeClr val="bg1"/>
            </a:solidFill>
            <a:ln w="9525">
              <a:solidFill>
                <a:schemeClr val="bg1"/>
              </a:solidFill>
              <a:round/>
              <a:headEnd/>
              <a:tailEnd/>
            </a:ln>
          </p:spPr>
          <p:txBody>
            <a:bodyPr/>
            <a:lstStyle/>
            <a:p>
              <a:endParaRPr lang="en-US"/>
            </a:p>
          </p:txBody>
        </p:sp>
        <p:sp>
          <p:nvSpPr>
            <p:cNvPr id="1037" name="Freeform 18"/>
            <p:cNvSpPr>
              <a:spLocks/>
            </p:cNvSpPr>
            <p:nvPr userDrawn="1"/>
          </p:nvSpPr>
          <p:spPr bwMode="auto">
            <a:xfrm>
              <a:off x="4297" y="4266"/>
              <a:ext cx="55" cy="42"/>
            </a:xfrm>
            <a:custGeom>
              <a:avLst/>
              <a:gdLst>
                <a:gd name="T0" fmla="*/ 0 w 109"/>
                <a:gd name="T1" fmla="*/ 127 h 127"/>
                <a:gd name="T2" fmla="*/ 0 w 109"/>
                <a:gd name="T3" fmla="*/ 0 h 127"/>
                <a:gd name="T4" fmla="*/ 109 w 109"/>
                <a:gd name="T5" fmla="*/ 0 h 127"/>
                <a:gd name="T6" fmla="*/ 0 w 109"/>
                <a:gd name="T7" fmla="*/ 127 h 12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9" h="127">
                  <a:moveTo>
                    <a:pt x="0" y="127"/>
                  </a:moveTo>
                  <a:lnTo>
                    <a:pt x="0" y="0"/>
                  </a:lnTo>
                  <a:lnTo>
                    <a:pt x="109" y="0"/>
                  </a:lnTo>
                  <a:lnTo>
                    <a:pt x="0" y="127"/>
                  </a:lnTo>
                  <a:close/>
                </a:path>
              </a:pathLst>
            </a:custGeom>
            <a:solidFill>
              <a:schemeClr val="bg1"/>
            </a:solidFill>
            <a:ln w="1588">
              <a:solidFill>
                <a:schemeClr val="bg1"/>
              </a:solidFill>
              <a:prstDash val="solid"/>
              <a:round/>
              <a:headEnd/>
              <a:tailEnd/>
            </a:ln>
          </p:spPr>
          <p:txBody>
            <a:bodyPr/>
            <a:lstStyle/>
            <a:p>
              <a:endParaRPr lang="en-US"/>
            </a:p>
          </p:txBody>
        </p:sp>
      </p:grpSp>
      <p:sp>
        <p:nvSpPr>
          <p:cNvPr id="11" name="Rectangle 6"/>
          <p:cNvSpPr>
            <a:spLocks noChangeArrowheads="1"/>
          </p:cNvSpPr>
          <p:nvPr userDrawn="1"/>
        </p:nvSpPr>
        <p:spPr bwMode="auto">
          <a:xfrm>
            <a:off x="0" y="6570663"/>
            <a:ext cx="3781425" cy="261937"/>
          </a:xfrm>
          <a:prstGeom prst="rect">
            <a:avLst/>
          </a:prstGeom>
          <a:noFill/>
          <a:ln w="12700" algn="ctr">
            <a:noFill/>
            <a:miter lim="800000"/>
            <a:headEnd/>
            <a:tailEnd/>
          </a:ln>
          <a:effectLst/>
        </p:spPr>
        <p:txBody>
          <a:bodyPr lIns="92075" tIns="46038" rIns="92075" bIns="46038">
            <a:spAutoFit/>
          </a:bodyPr>
          <a:lstStyle>
            <a:lvl1pPr marL="173038" indent="-173038" eaLnBrk="0" hangingPunct="0">
              <a:defRPr>
                <a:solidFill>
                  <a:schemeClr val="tx1"/>
                </a:solidFill>
                <a:latin typeface="Courier New" panose="02070309020205020404" pitchFamily="49" charset="0"/>
              </a:defRPr>
            </a:lvl1pPr>
            <a:lvl2pPr marL="742950" indent="-285750" eaLnBrk="0" hangingPunct="0">
              <a:defRPr>
                <a:solidFill>
                  <a:schemeClr val="tx1"/>
                </a:solidFill>
                <a:latin typeface="Courier New" panose="02070309020205020404" pitchFamily="49" charset="0"/>
              </a:defRPr>
            </a:lvl2pPr>
            <a:lvl3pPr marL="1143000" indent="-228600" eaLnBrk="0" hangingPunct="0">
              <a:defRPr>
                <a:solidFill>
                  <a:schemeClr val="tx1"/>
                </a:solidFill>
                <a:latin typeface="Courier New" panose="02070309020205020404" pitchFamily="49" charset="0"/>
              </a:defRPr>
            </a:lvl3pPr>
            <a:lvl4pPr marL="1600200" indent="-228600" eaLnBrk="0" hangingPunct="0">
              <a:defRPr>
                <a:solidFill>
                  <a:schemeClr val="tx1"/>
                </a:solidFill>
                <a:latin typeface="Courier New" panose="02070309020205020404" pitchFamily="49" charset="0"/>
              </a:defRPr>
            </a:lvl4pPr>
            <a:lvl5pPr marL="2057400" indent="-228600" eaLnBrk="0" hangingPunct="0">
              <a:defRPr>
                <a:solidFill>
                  <a:schemeClr val="tx1"/>
                </a:solidFill>
                <a:latin typeface="Courier New" panose="02070309020205020404" pitchFamily="49" charset="0"/>
              </a:defRPr>
            </a:lvl5pPr>
            <a:lvl6pPr marL="25146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6pPr>
            <a:lvl7pPr marL="29718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7pPr>
            <a:lvl8pPr marL="34290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8pPr>
            <a:lvl9pPr marL="38862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9pPr>
          </a:lstStyle>
          <a:p>
            <a:pPr>
              <a:spcBef>
                <a:spcPct val="50000"/>
              </a:spcBef>
              <a:defRPr/>
            </a:pPr>
            <a:r>
              <a:rPr lang="en-US" altLang="en-US" sz="1100" dirty="0">
                <a:solidFill>
                  <a:srgbClr val="FFFFCC"/>
                </a:solidFill>
                <a:latin typeface="Arial" panose="020B0604020202020204" pitchFamily="34" charset="0"/>
              </a:rPr>
              <a:t>Copyright © 2021, ABES Engineering College</a:t>
            </a:r>
          </a:p>
        </p:txBody>
      </p:sp>
      <p:pic>
        <p:nvPicPr>
          <p:cNvPr id="1034" name="Picture 8" descr="ABES ENGINEERING COLLEGE, Ghāziābād"/>
          <p:cNvPicPr>
            <a:picLocks noChangeAspect="1" noChangeArrowheads="1"/>
          </p:cNvPicPr>
          <p:nvPr userDrawn="1"/>
        </p:nvPicPr>
        <p:blipFill>
          <a:blip r:embed="rId20" cstate="print">
            <a:extLst>
              <a:ext uri="{28A0092B-C50C-407E-A947-70E740481C1C}">
                <a14:useLocalDpi xmlns:a14="http://schemas.microsoft.com/office/drawing/2010/main" val="0"/>
              </a:ext>
            </a:extLst>
          </a:blip>
          <a:srcRect l="29861" r="30270"/>
          <a:stretch>
            <a:fillRect/>
          </a:stretch>
        </p:blipFill>
        <p:spPr bwMode="auto">
          <a:xfrm>
            <a:off x="11125200" y="12700"/>
            <a:ext cx="64452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32"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3" r:id="rId16"/>
  </p:sldLayoutIdLst>
  <p:hf hdr="0" ftr="0" dt="0"/>
  <p:txStyles>
    <p:titleStyle>
      <a:lvl1pPr algn="l" rtl="0" eaLnBrk="0" fontAlgn="base" hangingPunct="0">
        <a:spcBef>
          <a:spcPct val="0"/>
        </a:spcBef>
        <a:spcAft>
          <a:spcPct val="0"/>
        </a:spcAft>
        <a:defRPr lang="en-US" altLang="en-US" sz="3200" b="1" dirty="0" smtClean="0">
          <a:solidFill>
            <a:schemeClr val="tx2">
              <a:lumMod val="85000"/>
              <a:lumOff val="15000"/>
            </a:schemeClr>
          </a:solidFill>
          <a:effectLst/>
          <a:latin typeface="+mn-lt"/>
          <a:ea typeface="+mj-ea"/>
          <a:cs typeface="+mj-cs"/>
        </a:defRPr>
      </a:lvl1pPr>
      <a:lvl2pPr algn="l" rtl="0" eaLnBrk="0" fontAlgn="base" hangingPunct="0">
        <a:spcBef>
          <a:spcPct val="0"/>
        </a:spcBef>
        <a:spcAft>
          <a:spcPct val="0"/>
        </a:spcAft>
        <a:defRPr sz="3200" b="1">
          <a:solidFill>
            <a:srgbClr val="FFFFFF"/>
          </a:solidFill>
          <a:latin typeface="Arial" charset="0"/>
        </a:defRPr>
      </a:lvl2pPr>
      <a:lvl3pPr algn="l" rtl="0" eaLnBrk="0" fontAlgn="base" hangingPunct="0">
        <a:spcBef>
          <a:spcPct val="0"/>
        </a:spcBef>
        <a:spcAft>
          <a:spcPct val="0"/>
        </a:spcAft>
        <a:defRPr sz="3200" b="1">
          <a:solidFill>
            <a:srgbClr val="FFFFFF"/>
          </a:solidFill>
          <a:latin typeface="Arial" charset="0"/>
        </a:defRPr>
      </a:lvl3pPr>
      <a:lvl4pPr algn="l" rtl="0" eaLnBrk="0" fontAlgn="base" hangingPunct="0">
        <a:spcBef>
          <a:spcPct val="0"/>
        </a:spcBef>
        <a:spcAft>
          <a:spcPct val="0"/>
        </a:spcAft>
        <a:defRPr sz="3200" b="1">
          <a:solidFill>
            <a:srgbClr val="FFFFFF"/>
          </a:solidFill>
          <a:latin typeface="Arial" charset="0"/>
        </a:defRPr>
      </a:lvl4pPr>
      <a:lvl5pPr algn="l" rtl="0" eaLnBrk="0" fontAlgn="base" hangingPunct="0">
        <a:spcBef>
          <a:spcPct val="0"/>
        </a:spcBef>
        <a:spcAft>
          <a:spcPct val="0"/>
        </a:spcAft>
        <a:defRPr sz="3200" b="1">
          <a:solidFill>
            <a:srgbClr val="FFFFFF"/>
          </a:solidFill>
          <a:latin typeface="Arial" charset="0"/>
        </a:defRPr>
      </a:lvl5pPr>
      <a:lvl6pPr marL="457200" algn="l" rtl="0" fontAlgn="base">
        <a:spcBef>
          <a:spcPct val="0"/>
        </a:spcBef>
        <a:spcAft>
          <a:spcPct val="0"/>
        </a:spcAft>
        <a:defRPr sz="3200" b="1">
          <a:solidFill>
            <a:srgbClr val="FFFFFF"/>
          </a:solidFill>
          <a:latin typeface="Arial" charset="0"/>
        </a:defRPr>
      </a:lvl6pPr>
      <a:lvl7pPr marL="914400" algn="l" rtl="0" fontAlgn="base">
        <a:spcBef>
          <a:spcPct val="0"/>
        </a:spcBef>
        <a:spcAft>
          <a:spcPct val="0"/>
        </a:spcAft>
        <a:defRPr sz="3200" b="1">
          <a:solidFill>
            <a:srgbClr val="FFFFFF"/>
          </a:solidFill>
          <a:latin typeface="Arial" charset="0"/>
        </a:defRPr>
      </a:lvl7pPr>
      <a:lvl8pPr marL="1371600" algn="l" rtl="0" fontAlgn="base">
        <a:spcBef>
          <a:spcPct val="0"/>
        </a:spcBef>
        <a:spcAft>
          <a:spcPct val="0"/>
        </a:spcAft>
        <a:defRPr sz="3200" b="1">
          <a:solidFill>
            <a:srgbClr val="FFFFFF"/>
          </a:solidFill>
          <a:latin typeface="Arial" charset="0"/>
        </a:defRPr>
      </a:lvl8pPr>
      <a:lvl9pPr marL="1828800" algn="l" rtl="0" fontAlgn="base">
        <a:spcBef>
          <a:spcPct val="0"/>
        </a:spcBef>
        <a:spcAft>
          <a:spcPct val="0"/>
        </a:spcAft>
        <a:defRPr sz="3200" b="1">
          <a:solidFill>
            <a:srgbClr val="FFFFFF"/>
          </a:solidFill>
          <a:latin typeface="Arial" charset="0"/>
        </a:defRPr>
      </a:lvl9pPr>
    </p:titleStyle>
    <p:bodyStyle>
      <a:lvl1pPr marL="342900" indent="-342900" algn="l" rtl="0" eaLnBrk="0" fontAlgn="base" hangingPunct="0">
        <a:spcBef>
          <a:spcPct val="20000"/>
        </a:spcBef>
        <a:spcAft>
          <a:spcPct val="0"/>
        </a:spcAft>
        <a:buClr>
          <a:srgbClr val="003366"/>
        </a:buClr>
        <a:buFont typeface="Wingdings" panose="05000000000000000000" pitchFamily="2" charset="2"/>
        <a:buChar char="Ø"/>
        <a:defRPr sz="2400">
          <a:solidFill>
            <a:srgbClr val="000000"/>
          </a:solidFill>
          <a:latin typeface="+mn-lt"/>
          <a:ea typeface="+mn-ea"/>
          <a:cs typeface="+mn-cs"/>
        </a:defRPr>
      </a:lvl1pPr>
      <a:lvl2pPr marL="742950" indent="-285750" algn="l" rtl="0" eaLnBrk="0" fontAlgn="base" hangingPunct="0">
        <a:spcBef>
          <a:spcPct val="20000"/>
        </a:spcBef>
        <a:spcAft>
          <a:spcPct val="0"/>
        </a:spcAft>
        <a:buClr>
          <a:srgbClr val="003366"/>
        </a:buClr>
        <a:buFont typeface="Wingdings" panose="05000000000000000000" pitchFamily="2" charset="2"/>
        <a:buChar char="§"/>
        <a:defRPr>
          <a:solidFill>
            <a:srgbClr val="000000"/>
          </a:solidFill>
          <a:latin typeface="+mn-lt"/>
        </a:defRPr>
      </a:lvl2pPr>
      <a:lvl3pPr marL="1143000" indent="-228600" algn="l" rtl="0" eaLnBrk="0" fontAlgn="base" hangingPunct="0">
        <a:spcBef>
          <a:spcPct val="20000"/>
        </a:spcBef>
        <a:spcAft>
          <a:spcPct val="0"/>
        </a:spcAft>
        <a:buClr>
          <a:srgbClr val="003366"/>
        </a:buClr>
        <a:buFont typeface="Arial" panose="020B0604020202020204" pitchFamily="34" charset="0"/>
        <a:buChar char="–"/>
        <a:defRPr>
          <a:solidFill>
            <a:srgbClr val="000000"/>
          </a:solidFill>
          <a:latin typeface="+mn-lt"/>
        </a:defRPr>
      </a:lvl3pPr>
      <a:lvl4pPr marL="1600200" indent="-228600" algn="l" rtl="0" eaLnBrk="0" fontAlgn="base" hangingPunct="0">
        <a:spcBef>
          <a:spcPct val="20000"/>
        </a:spcBef>
        <a:spcAft>
          <a:spcPct val="0"/>
        </a:spcAft>
        <a:buClr>
          <a:srgbClr val="003366"/>
        </a:buClr>
        <a:buFont typeface="Arial" panose="020B0604020202020204" pitchFamily="34" charset="0"/>
        <a:buChar char="»"/>
        <a:defRPr>
          <a:solidFill>
            <a:srgbClr val="000000"/>
          </a:solidFill>
          <a:latin typeface="+mn-lt"/>
        </a:defRPr>
      </a:lvl4pPr>
      <a:lvl5pPr marL="2057400" indent="-228600" algn="l" rtl="0" eaLnBrk="0" fontAlgn="base" hangingPunct="0">
        <a:spcBef>
          <a:spcPct val="20000"/>
        </a:spcBef>
        <a:spcAft>
          <a:spcPct val="0"/>
        </a:spcAft>
        <a:buClr>
          <a:srgbClr val="003366"/>
        </a:buClr>
        <a:buChar char="•"/>
        <a:defRPr>
          <a:solidFill>
            <a:srgbClr val="000000"/>
          </a:solidFill>
          <a:latin typeface="+mn-lt"/>
        </a:defRPr>
      </a:lvl5pPr>
      <a:lvl6pPr marL="2514600" indent="-228600" algn="l" rtl="0" fontAlgn="base">
        <a:spcBef>
          <a:spcPct val="20000"/>
        </a:spcBef>
        <a:spcAft>
          <a:spcPct val="0"/>
        </a:spcAft>
        <a:buClr>
          <a:srgbClr val="003366"/>
        </a:buClr>
        <a:buChar char="•"/>
        <a:defRPr>
          <a:solidFill>
            <a:srgbClr val="000000"/>
          </a:solidFill>
          <a:latin typeface="+mn-lt"/>
        </a:defRPr>
      </a:lvl6pPr>
      <a:lvl7pPr marL="2971800" indent="-228600" algn="l" rtl="0" fontAlgn="base">
        <a:spcBef>
          <a:spcPct val="20000"/>
        </a:spcBef>
        <a:spcAft>
          <a:spcPct val="0"/>
        </a:spcAft>
        <a:buClr>
          <a:srgbClr val="003366"/>
        </a:buClr>
        <a:buChar char="•"/>
        <a:defRPr>
          <a:solidFill>
            <a:srgbClr val="000000"/>
          </a:solidFill>
          <a:latin typeface="+mn-lt"/>
        </a:defRPr>
      </a:lvl7pPr>
      <a:lvl8pPr marL="3429000" indent="-228600" algn="l" rtl="0" fontAlgn="base">
        <a:spcBef>
          <a:spcPct val="20000"/>
        </a:spcBef>
        <a:spcAft>
          <a:spcPct val="0"/>
        </a:spcAft>
        <a:buClr>
          <a:srgbClr val="003366"/>
        </a:buClr>
        <a:buChar char="•"/>
        <a:defRPr>
          <a:solidFill>
            <a:srgbClr val="000000"/>
          </a:solidFill>
          <a:latin typeface="+mn-lt"/>
        </a:defRPr>
      </a:lvl8pPr>
      <a:lvl9pPr marL="3886200" indent="-228600" algn="l" rtl="0" fontAlgn="base">
        <a:spcBef>
          <a:spcPct val="20000"/>
        </a:spcBef>
        <a:spcAft>
          <a:spcPct val="0"/>
        </a:spcAft>
        <a:buClr>
          <a:srgbClr val="003366"/>
        </a:buClr>
        <a:buChar char="•"/>
        <a:defRPr>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6" Type="http://schemas.openxmlformats.org/officeDocument/2006/relationships/image" Target="../media/image13.png"/><Relationship Id="rId5" Type="http://schemas.openxmlformats.org/officeDocument/2006/relationships/hyperlink" Target="https://www.computerhope.com/jargon/h/hypertex.htm" TargetMode="External"/><Relationship Id="rId4" Type="http://schemas.openxmlformats.org/officeDocument/2006/relationships/hyperlink" Target="https://www.computerhope.com/jargon/h/html.ht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6" Type="http://schemas.openxmlformats.org/officeDocument/2006/relationships/image" Target="../media/image17.png"/><Relationship Id="rId5" Type="http://schemas.openxmlformats.org/officeDocument/2006/relationships/hyperlink" Target="https://www.shiksha.com/online-courses/articles/html-tags/" TargetMode="External"/><Relationship Id="rId4" Type="http://schemas.openxmlformats.org/officeDocument/2006/relationships/hyperlink" Target="https://www.shiksha.com/online-courses/articles/html-full-for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1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5" Type="http://schemas.openxmlformats.org/officeDocument/2006/relationships/image" Target="../media/image41.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5" Type="http://schemas.openxmlformats.org/officeDocument/2006/relationships/image" Target="../media/image43.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5" Type="http://schemas.openxmlformats.org/officeDocument/2006/relationships/image" Target="../media/image47.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5" Type="http://schemas.openxmlformats.org/officeDocument/2006/relationships/image" Target="../media/image49.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8" Type="http://schemas.openxmlformats.org/officeDocument/2006/relationships/hyperlink" Target="https://www.w3schools.com/html/" TargetMode="External"/><Relationship Id="rId3" Type="http://schemas.openxmlformats.org/officeDocument/2006/relationships/hyperlink" Target="https://html.spec.whatwg.org/" TargetMode="External"/><Relationship Id="rId7" Type="http://schemas.openxmlformats.org/officeDocument/2006/relationships/hyperlink" Target="https://stackoverflow.com/questions/tagged/html" TargetMode="External"/><Relationship Id="rId2" Type="http://schemas.openxmlformats.org/officeDocument/2006/relationships/image" Target="../media/image50.png"/><Relationship Id="rId1" Type="http://schemas.openxmlformats.org/officeDocument/2006/relationships/slideLayout" Target="../slideLayouts/slideLayout16.xml"/><Relationship Id="rId6" Type="http://schemas.openxmlformats.org/officeDocument/2006/relationships/hyperlink" Target="https://stackoverflow.com/questions/tagged" TargetMode="External"/><Relationship Id="rId5" Type="http://schemas.openxmlformats.org/officeDocument/2006/relationships/hyperlink" Target="https://www.w3.org/TR/html5/" TargetMode="External"/><Relationship Id="rId4" Type="http://schemas.openxmlformats.org/officeDocument/2006/relationships/hyperlink" Target="https://developer.mozilla.org/en-US/docs/Web/HTML"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Process 4">
            <a:extLst>
              <a:ext uri="{FF2B5EF4-FFF2-40B4-BE49-F238E27FC236}">
                <a16:creationId xmlns:a16="http://schemas.microsoft.com/office/drawing/2014/main" id="{55AD755F-DACA-206F-C34A-6AF806FFE160}"/>
              </a:ext>
            </a:extLst>
          </p:cNvPr>
          <p:cNvSpPr/>
          <p:nvPr/>
        </p:nvSpPr>
        <p:spPr>
          <a:xfrm>
            <a:off x="0" y="8092"/>
            <a:ext cx="12192000" cy="6858000"/>
          </a:xfrm>
          <a:prstGeom prst="flowChartProcess">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ubtitle 2">
            <a:extLst>
              <a:ext uri="{FF2B5EF4-FFF2-40B4-BE49-F238E27FC236}">
                <a16:creationId xmlns:a16="http://schemas.microsoft.com/office/drawing/2014/main" id="{DA2F8DEF-6020-6E48-831F-EC3C0708A617}"/>
              </a:ext>
            </a:extLst>
          </p:cNvPr>
          <p:cNvSpPr txBox="1">
            <a:spLocks/>
          </p:cNvSpPr>
          <p:nvPr/>
        </p:nvSpPr>
        <p:spPr>
          <a:xfrm>
            <a:off x="1250697" y="2780928"/>
            <a:ext cx="9505055" cy="917575"/>
          </a:xfrm>
          <a:prstGeom prst="rect">
            <a:avLst/>
          </a:prstGeom>
        </p:spPr>
        <p:txBody>
          <a:bodyPr/>
          <a:lstStyle/>
          <a:p>
            <a:pPr algn="ctr" defTabSz="685800">
              <a:buClr>
                <a:srgbClr val="5B9BD5"/>
              </a:buClr>
              <a:buSzPct val="70000"/>
              <a:defRPr/>
            </a:pPr>
            <a:r>
              <a:rPr lang="en-US" sz="6000" dirty="0">
                <a:solidFill>
                  <a:srgbClr val="FF0000"/>
                </a:solidFill>
              </a:rPr>
              <a:t>Hyper Text Markup Language: HTML5</a:t>
            </a:r>
          </a:p>
        </p:txBody>
      </p:sp>
      <p:pic>
        <p:nvPicPr>
          <p:cNvPr id="2" name="Picture 2" descr="ABESEC OLA">
            <a:extLst>
              <a:ext uri="{FF2B5EF4-FFF2-40B4-BE49-F238E27FC236}">
                <a16:creationId xmlns:a16="http://schemas.microsoft.com/office/drawing/2014/main" id="{FAE1B79B-EA1D-6FEC-CFE7-4120228A22A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62400" y="76200"/>
            <a:ext cx="3455640" cy="1532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Tm="46900"/>
    </mc:Choice>
    <mc:Fallback xmlns="">
      <p:transition spd="slow" advTm="469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5DB644AA-574A-3482-4997-457938376E81}"/>
              </a:ext>
            </a:extLst>
          </p:cNvPr>
          <p:cNvSpPr>
            <a:spLocks noChangeArrowheads="1"/>
          </p:cNvSpPr>
          <p:nvPr/>
        </p:nvSpPr>
        <p:spPr bwMode="auto">
          <a:xfrm>
            <a:off x="228599" y="3810000"/>
            <a:ext cx="10450495" cy="184887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93633"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chemeClr val="accent4"/>
                </a:solidFill>
                <a:effectLst/>
                <a:latin typeface="Times New Roman" panose="02020603050405020304" pitchFamily="18" charset="0"/>
                <a:cs typeface="Times New Roman" panose="02020603050405020304" pitchFamily="18" charset="0"/>
              </a:rPr>
              <a:t>The </a:t>
            </a:r>
            <a:r>
              <a:rPr lang="en-US" altLang="en-US" sz="3200" b="1" dirty="0">
                <a:solidFill>
                  <a:schemeClr val="accent4"/>
                </a:solidFill>
                <a:latin typeface="Times New Roman" panose="02020603050405020304" pitchFamily="18" charset="0"/>
                <a:cs typeface="Times New Roman" panose="02020603050405020304" pitchFamily="18" charset="0"/>
              </a:rPr>
              <a:t>&lt;span&gt; </a:t>
            </a:r>
            <a:r>
              <a:rPr kumimoji="0" lang="en-US" altLang="en-US" sz="3200" b="1" i="0" u="none" strike="noStrike" cap="none" normalizeH="0" baseline="0" dirty="0">
                <a:ln>
                  <a:noFill/>
                </a:ln>
                <a:solidFill>
                  <a:schemeClr val="accent4"/>
                </a:solidFill>
                <a:effectLst/>
                <a:latin typeface="Times New Roman" panose="02020603050405020304" pitchFamily="18" charset="0"/>
                <a:cs typeface="Times New Roman" panose="02020603050405020304" pitchFamily="18" charset="0"/>
              </a:rPr>
              <a:t>tag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accent4"/>
                </a:solidFill>
                <a:effectLst/>
                <a:latin typeface="Times New Roman" panose="02020603050405020304" pitchFamily="18" charset="0"/>
                <a:cs typeface="Times New Roman" panose="02020603050405020304" pitchFamily="18" charset="0"/>
              </a:rPr>
              <a:t>Like the </a:t>
            </a:r>
            <a:r>
              <a:rPr kumimoji="0" lang="en-US" altLang="en-US" sz="1200" b="0" i="0" u="none" strike="noStrike" cap="none" normalizeH="0" baseline="0" dirty="0">
                <a:ln>
                  <a:noFill/>
                </a:ln>
                <a:solidFill>
                  <a:schemeClr val="accent4"/>
                </a:solidFill>
                <a:effectLst/>
                <a:latin typeface="Times New Roman" panose="02020603050405020304" pitchFamily="18" charset="0"/>
                <a:cs typeface="Times New Roman" panose="02020603050405020304" pitchFamily="18" charset="0"/>
              </a:rPr>
              <a:t>&lt;div&gt;</a:t>
            </a:r>
            <a:r>
              <a:rPr kumimoji="0" lang="en-US" altLang="en-US" b="0" i="0" u="none" strike="noStrike" cap="none" normalizeH="0" baseline="0" dirty="0">
                <a:ln>
                  <a:noFill/>
                </a:ln>
                <a:solidFill>
                  <a:schemeClr val="accent4"/>
                </a:solidFill>
                <a:effectLst/>
                <a:latin typeface="Times New Roman" panose="02020603050405020304" pitchFamily="18" charset="0"/>
                <a:cs typeface="Times New Roman" panose="02020603050405020304" pitchFamily="18" charset="0"/>
              </a:rPr>
              <a:t> tag, the </a:t>
            </a:r>
            <a:r>
              <a:rPr kumimoji="0" lang="en-US" altLang="en-US" sz="1200" b="0" i="0" u="none" strike="noStrike" cap="none" normalizeH="0" baseline="0" dirty="0">
                <a:ln>
                  <a:noFill/>
                </a:ln>
                <a:solidFill>
                  <a:schemeClr val="accent4"/>
                </a:solidFill>
                <a:effectLst/>
                <a:latin typeface="Times New Roman" panose="02020603050405020304" pitchFamily="18" charset="0"/>
                <a:cs typeface="Times New Roman" panose="02020603050405020304" pitchFamily="18" charset="0"/>
              </a:rPr>
              <a:t>&lt;span&gt;</a:t>
            </a:r>
            <a:r>
              <a:rPr kumimoji="0" lang="en-US" altLang="en-US" b="0" i="0" u="none" strike="noStrike" cap="none" normalizeH="0" baseline="0" dirty="0">
                <a:ln>
                  <a:noFill/>
                </a:ln>
                <a:solidFill>
                  <a:schemeClr val="accent4"/>
                </a:solidFill>
                <a:effectLst/>
                <a:latin typeface="Times New Roman" panose="02020603050405020304" pitchFamily="18" charset="0"/>
                <a:cs typeface="Times New Roman" panose="02020603050405020304" pitchFamily="18" charset="0"/>
              </a:rPr>
              <a:t> tag is used to link style sheet rules to sections of a document.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accent4"/>
                </a:solidFill>
                <a:effectLst/>
                <a:latin typeface="Times New Roman" panose="02020603050405020304" pitchFamily="18" charset="0"/>
                <a:cs typeface="Times New Roman" panose="02020603050405020304" pitchFamily="18" charset="0"/>
              </a:rPr>
              <a:t>However, the </a:t>
            </a:r>
            <a:r>
              <a:rPr kumimoji="0" lang="en-US" altLang="en-US" sz="1200" b="0" i="0" u="none" strike="noStrike" cap="none" normalizeH="0" baseline="0" dirty="0">
                <a:ln>
                  <a:noFill/>
                </a:ln>
                <a:solidFill>
                  <a:schemeClr val="accent4"/>
                </a:solidFill>
                <a:effectLst/>
                <a:latin typeface="Times New Roman" panose="02020603050405020304" pitchFamily="18" charset="0"/>
                <a:cs typeface="Times New Roman" panose="02020603050405020304" pitchFamily="18" charset="0"/>
              </a:rPr>
              <a:t>&lt;span&gt;</a:t>
            </a:r>
            <a:r>
              <a:rPr kumimoji="0" lang="en-US" altLang="en-US" b="0" i="0" u="none" strike="noStrike" cap="none" normalizeH="0" baseline="0" dirty="0">
                <a:ln>
                  <a:noFill/>
                </a:ln>
                <a:solidFill>
                  <a:schemeClr val="accent4"/>
                </a:solidFill>
                <a:effectLst/>
                <a:latin typeface="Times New Roman" panose="02020603050405020304" pitchFamily="18" charset="0"/>
                <a:cs typeface="Times New Roman" panose="02020603050405020304" pitchFamily="18" charset="0"/>
              </a:rPr>
              <a:t> tag is an inline element, meaning it will not cause a page break.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accent4"/>
                </a:solidFill>
                <a:effectLst/>
                <a:latin typeface="Times New Roman" panose="02020603050405020304" pitchFamily="18" charset="0"/>
                <a:cs typeface="Times New Roman" panose="02020603050405020304" pitchFamily="18" charset="0"/>
              </a:rPr>
              <a:t>Like a </a:t>
            </a:r>
            <a:r>
              <a:rPr kumimoji="0" lang="en-US" altLang="en-US" sz="1200" b="0" i="0" u="none" strike="noStrike" cap="none" normalizeH="0" baseline="0" dirty="0">
                <a:ln>
                  <a:noFill/>
                </a:ln>
                <a:solidFill>
                  <a:schemeClr val="accent4"/>
                </a:solidFill>
                <a:effectLst/>
                <a:latin typeface="Times New Roman" panose="02020603050405020304" pitchFamily="18" charset="0"/>
                <a:cs typeface="Times New Roman" panose="02020603050405020304" pitchFamily="18" charset="0"/>
              </a:rPr>
              <a:t>&lt;div&gt;</a:t>
            </a:r>
            <a:r>
              <a:rPr kumimoji="0" lang="en-US" altLang="en-US" b="0" i="0" u="none" strike="noStrike" cap="none" normalizeH="0" baseline="0" dirty="0">
                <a:ln>
                  <a:noFill/>
                </a:ln>
                <a:solidFill>
                  <a:schemeClr val="accent4"/>
                </a:solidFill>
                <a:effectLst/>
                <a:latin typeface="Times New Roman" panose="02020603050405020304" pitchFamily="18" charset="0"/>
                <a:cs typeface="Times New Roman" panose="02020603050405020304" pitchFamily="18" charset="0"/>
              </a:rPr>
              <a:t> tag, a </a:t>
            </a:r>
            <a:r>
              <a:rPr kumimoji="0" lang="en-US" altLang="en-US" sz="1200" b="0" i="0" u="none" strike="noStrike" cap="none" normalizeH="0" baseline="0" dirty="0">
                <a:ln>
                  <a:noFill/>
                </a:ln>
                <a:solidFill>
                  <a:schemeClr val="accent4"/>
                </a:solidFill>
                <a:effectLst/>
                <a:latin typeface="Times New Roman" panose="02020603050405020304" pitchFamily="18" charset="0"/>
                <a:cs typeface="Times New Roman" panose="02020603050405020304" pitchFamily="18" charset="0"/>
              </a:rPr>
              <a:t>&lt;span&gt;</a:t>
            </a:r>
            <a:r>
              <a:rPr kumimoji="0" lang="en-US" altLang="en-US" b="0" i="0" u="none" strike="noStrike" cap="none" normalizeH="0" baseline="0" dirty="0">
                <a:ln>
                  <a:noFill/>
                </a:ln>
                <a:solidFill>
                  <a:schemeClr val="accent4"/>
                </a:solidFill>
                <a:effectLst/>
                <a:latin typeface="Times New Roman" panose="02020603050405020304" pitchFamily="18" charset="0"/>
                <a:cs typeface="Times New Roman" panose="02020603050405020304" pitchFamily="18" charset="0"/>
              </a:rPr>
              <a:t> tag will affect everything inside of it. </a:t>
            </a:r>
            <a:r>
              <a:rPr kumimoji="0" lang="en-US" altLang="en-US" sz="1200" b="0" i="0" u="none" strike="noStrike" cap="none" normalizeH="0" baseline="0" dirty="0">
                <a:ln>
                  <a:noFill/>
                </a:ln>
                <a:solidFill>
                  <a:schemeClr val="accent4"/>
                </a:solidFill>
                <a:effectLst/>
                <a:latin typeface="Times New Roman" panose="02020603050405020304" pitchFamily="18" charset="0"/>
                <a:cs typeface="Times New Roman" panose="02020603050405020304" pitchFamily="18" charset="0"/>
              </a:rPr>
              <a:t>&lt;span&gt;</a:t>
            </a:r>
            <a:r>
              <a:rPr kumimoji="0" lang="en-US" altLang="en-US" b="0" i="0" u="none" strike="noStrike" cap="none" normalizeH="0" baseline="0" dirty="0">
                <a:ln>
                  <a:noFill/>
                </a:ln>
                <a:solidFill>
                  <a:schemeClr val="accent4"/>
                </a:solidFill>
                <a:effectLst/>
                <a:latin typeface="Times New Roman" panose="02020603050405020304" pitchFamily="18" charset="0"/>
                <a:cs typeface="Times New Roman" panose="02020603050405020304" pitchFamily="18" charset="0"/>
              </a:rPr>
              <a:t> tags are generally used to format text, and will not affect the layout of a page.</a:t>
            </a:r>
            <a:endParaRPr kumimoji="0" lang="en-US" altLang="en-US" sz="2800" b="0" i="0" u="none" strike="noStrike" cap="none" normalizeH="0" baseline="0" dirty="0">
              <a:ln>
                <a:noFill/>
              </a:ln>
              <a:solidFill>
                <a:schemeClr val="accent4"/>
              </a:solidFill>
              <a:effectLst/>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1A6027B2-DC67-007B-ECD3-3F5938190987}"/>
              </a:ext>
            </a:extLst>
          </p:cNvPr>
          <p:cNvSpPr>
            <a:spLocks noChangeArrowheads="1"/>
          </p:cNvSpPr>
          <p:nvPr/>
        </p:nvSpPr>
        <p:spPr bwMode="auto">
          <a:xfrm>
            <a:off x="228598" y="1676400"/>
            <a:ext cx="10450495" cy="19719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93633"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chemeClr val="accent4"/>
                </a:solidFill>
                <a:effectLst/>
                <a:latin typeface="Times New Roman" panose="02020603050405020304" pitchFamily="18" charset="0"/>
                <a:cs typeface="Times New Roman" panose="02020603050405020304" pitchFamily="18" charset="0"/>
              </a:rPr>
              <a:t>The &lt;div&gt; tag</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chemeClr val="accent4"/>
                </a:solidFill>
                <a:latin typeface="Times New Roman" panose="02020603050405020304" pitchFamily="18" charset="0"/>
                <a:cs typeface="Times New Roman" panose="02020603050405020304" pitchFamily="18" charset="0"/>
              </a:rPr>
              <a:t>The &lt;div&gt; tag is a block level element. That means it will cause a line break, similar to a “p” or a “h1”. Think of it as a customizable holding box for other elements. When placed inside of this box, other elements will take on its attributes. &lt;div&gt; tags have two important functions:</a:t>
            </a:r>
          </a:p>
          <a:p>
            <a:pPr marL="742950" lvl="1" indent="-285750">
              <a:buFont typeface="Arial" panose="020B0604020202020204" pitchFamily="34" charset="0"/>
              <a:buChar char="•"/>
            </a:pPr>
            <a:r>
              <a:rPr lang="en-US" altLang="en-US" dirty="0">
                <a:solidFill>
                  <a:schemeClr val="accent4"/>
                </a:solidFill>
                <a:latin typeface="Times New Roman" panose="02020603050405020304" pitchFamily="18" charset="0"/>
                <a:cs typeface="Times New Roman" panose="02020603050405020304" pitchFamily="18" charset="0"/>
              </a:rPr>
              <a:t>They are used to group sections of a page together and assign certain properties</a:t>
            </a:r>
          </a:p>
          <a:p>
            <a:pPr marL="742950" lvl="1" indent="-285750">
              <a:buFont typeface="Arial" panose="020B0604020202020204" pitchFamily="34" charset="0"/>
              <a:buChar char="•"/>
            </a:pPr>
            <a:r>
              <a:rPr lang="en-US" altLang="en-US" dirty="0">
                <a:solidFill>
                  <a:schemeClr val="accent4"/>
                </a:solidFill>
                <a:latin typeface="Times New Roman" panose="02020603050405020304" pitchFamily="18" charset="0"/>
                <a:cs typeface="Times New Roman" panose="02020603050405020304" pitchFamily="18" charset="0"/>
              </a:rPr>
              <a:t>They are used in page layout</a:t>
            </a:r>
          </a:p>
        </p:txBody>
      </p:sp>
      <p:sp>
        <p:nvSpPr>
          <p:cNvPr id="4" name="Rectangle 12">
            <a:extLst>
              <a:ext uri="{FF2B5EF4-FFF2-40B4-BE49-F238E27FC236}">
                <a16:creationId xmlns:a16="http://schemas.microsoft.com/office/drawing/2014/main" id="{FC1B4841-4D94-5FD7-DF2D-C804CDFFB877}"/>
              </a:ext>
            </a:extLst>
          </p:cNvPr>
          <p:cNvSpPr>
            <a:spLocks noChangeArrowheads="1"/>
          </p:cNvSpPr>
          <p:nvPr/>
        </p:nvSpPr>
        <p:spPr bwMode="auto">
          <a:xfrm>
            <a:off x="1986383" y="990600"/>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&lt;div&gt; &amp; &lt;span&gt; Tag</a:t>
            </a:r>
          </a:p>
        </p:txBody>
      </p:sp>
    </p:spTree>
    <p:extLst>
      <p:ext uri="{BB962C8B-B14F-4D97-AF65-F5344CB8AC3E}">
        <p14:creationId xmlns:p14="http://schemas.microsoft.com/office/powerpoint/2010/main" val="3578836796"/>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AFDE4FB9-E16C-7189-ECD9-DE4620C83391}"/>
              </a:ext>
            </a:extLst>
          </p:cNvPr>
          <p:cNvPicPr>
            <a:picLocks noChangeAspect="1"/>
          </p:cNvPicPr>
          <p:nvPr/>
        </p:nvPicPr>
        <p:blipFill>
          <a:blip r:embed="rId4"/>
          <a:stretch>
            <a:fillRect/>
          </a:stretch>
        </p:blipFill>
        <p:spPr>
          <a:xfrm>
            <a:off x="36272" y="1590714"/>
            <a:ext cx="12079527" cy="5265281"/>
          </a:xfrm>
          <a:prstGeom prst="rect">
            <a:avLst/>
          </a:prstGeom>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990600"/>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&lt;div&gt; &amp; &lt;span&gt; Tag</a:t>
            </a:r>
          </a:p>
        </p:txBody>
      </p:sp>
    </p:spTree>
    <p:extLst>
      <p:ext uri="{BB962C8B-B14F-4D97-AF65-F5344CB8AC3E}">
        <p14:creationId xmlns:p14="http://schemas.microsoft.com/office/powerpoint/2010/main" val="778241809"/>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990600"/>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&lt;div&gt; &amp; &lt;span&gt; Tag</a:t>
            </a:r>
          </a:p>
        </p:txBody>
      </p:sp>
      <p:pic>
        <p:nvPicPr>
          <p:cNvPr id="7" name="Picture 6">
            <a:extLst>
              <a:ext uri="{FF2B5EF4-FFF2-40B4-BE49-F238E27FC236}">
                <a16:creationId xmlns:a16="http://schemas.microsoft.com/office/drawing/2014/main" id="{0065C228-124D-3561-668D-82956DFF0852}"/>
              </a:ext>
            </a:extLst>
          </p:cNvPr>
          <p:cNvPicPr>
            <a:picLocks noChangeAspect="1"/>
          </p:cNvPicPr>
          <p:nvPr/>
        </p:nvPicPr>
        <p:blipFill>
          <a:blip r:embed="rId4"/>
          <a:stretch>
            <a:fillRect/>
          </a:stretch>
        </p:blipFill>
        <p:spPr>
          <a:xfrm>
            <a:off x="0" y="1752600"/>
            <a:ext cx="12192000" cy="4789218"/>
          </a:xfrm>
          <a:prstGeom prst="rect">
            <a:avLst/>
          </a:prstGeom>
        </p:spPr>
      </p:pic>
    </p:spTree>
    <p:extLst>
      <p:ext uri="{BB962C8B-B14F-4D97-AF65-F5344CB8AC3E}">
        <p14:creationId xmlns:p14="http://schemas.microsoft.com/office/powerpoint/2010/main" val="800159422"/>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Anchor Tag</a:t>
            </a:r>
          </a:p>
          <a:p>
            <a:pPr algn="ctr" eaLnBrk="1" hangingPunct="1">
              <a:buFont typeface="Wingdings" panose="05000000000000000000" pitchFamily="2" charset="2"/>
              <a:buNone/>
            </a:pPr>
            <a:endParaRPr lang="en-US" altLang="en-US" sz="2800" b="1" dirty="0">
              <a:solidFill>
                <a:srgbClr val="CC3300"/>
              </a:solidFill>
            </a:endParaRPr>
          </a:p>
        </p:txBody>
      </p:sp>
      <p:sp>
        <p:nvSpPr>
          <p:cNvPr id="3" name="TextBox 2">
            <a:extLst>
              <a:ext uri="{FF2B5EF4-FFF2-40B4-BE49-F238E27FC236}">
                <a16:creationId xmlns:a16="http://schemas.microsoft.com/office/drawing/2014/main" id="{2C238B8A-C064-9B87-DB0D-47DEBC241819}"/>
              </a:ext>
            </a:extLst>
          </p:cNvPr>
          <p:cNvSpPr txBox="1"/>
          <p:nvPr/>
        </p:nvSpPr>
        <p:spPr>
          <a:xfrm>
            <a:off x="533400" y="1676400"/>
            <a:ext cx="11277600" cy="923330"/>
          </a:xfrm>
          <a:prstGeom prst="rect">
            <a:avLst/>
          </a:prstGeom>
          <a:noFill/>
        </p:spPr>
        <p:txBody>
          <a:bodyPr wrap="square">
            <a:spAutoFit/>
          </a:bodyPr>
          <a:lstStyle/>
          <a:p>
            <a:r>
              <a:rPr lang="en-US" b="0" i="0" dirty="0">
                <a:solidFill>
                  <a:schemeClr val="accent4"/>
                </a:solidFill>
                <a:effectLst/>
                <a:latin typeface="Times New Roman" panose="02020603050405020304" pitchFamily="18" charset="0"/>
                <a:cs typeface="Times New Roman" panose="02020603050405020304" pitchFamily="18" charset="0"/>
              </a:rPr>
              <a:t>With </a:t>
            </a:r>
            <a:r>
              <a:rPr lang="en-US" b="0" i="0" u="none" strike="noStrike" dirty="0">
                <a:solidFill>
                  <a:schemeClr val="accent4"/>
                </a:solidFill>
                <a:effectLs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HTML</a:t>
            </a:r>
            <a:r>
              <a:rPr lang="en-US" b="0" i="0" dirty="0">
                <a:solidFill>
                  <a:schemeClr val="accent4"/>
                </a:solidFill>
                <a:effectLst/>
                <a:latin typeface="Times New Roman" panose="02020603050405020304" pitchFamily="18" charset="0"/>
                <a:cs typeface="Times New Roman" panose="02020603050405020304" pitchFamily="18" charset="0"/>
              </a:rPr>
              <a:t> (</a:t>
            </a:r>
            <a:r>
              <a:rPr lang="en-US" b="0" i="0" dirty="0" err="1">
                <a:solidFill>
                  <a:schemeClr val="accent4"/>
                </a:solidFill>
                <a:effectLst/>
                <a:latin typeface="Times New Roman" panose="02020603050405020304" pitchFamily="18" charset="0"/>
                <a:cs typeface="Times New Roman" panose="02020603050405020304" pitchFamily="18" charset="0"/>
              </a:rPr>
              <a:t>HyperText</a:t>
            </a:r>
            <a:r>
              <a:rPr lang="en-US" b="0" i="0" dirty="0">
                <a:solidFill>
                  <a:schemeClr val="accent4"/>
                </a:solidFill>
                <a:effectLst/>
                <a:latin typeface="Times New Roman" panose="02020603050405020304" pitchFamily="18" charset="0"/>
                <a:cs typeface="Times New Roman" panose="02020603050405020304" pitchFamily="18" charset="0"/>
              </a:rPr>
              <a:t> Markup Language), an </a:t>
            </a:r>
            <a:r>
              <a:rPr lang="en-US" b="1" i="0" dirty="0">
                <a:solidFill>
                  <a:schemeClr val="accent4"/>
                </a:solidFill>
                <a:effectLst/>
                <a:latin typeface="Times New Roman" panose="02020603050405020304" pitchFamily="18" charset="0"/>
                <a:cs typeface="Times New Roman" panose="02020603050405020304" pitchFamily="18" charset="0"/>
              </a:rPr>
              <a:t>anchor</a:t>
            </a:r>
            <a:r>
              <a:rPr lang="en-US" b="0" i="0" dirty="0">
                <a:solidFill>
                  <a:schemeClr val="accent4"/>
                </a:solidFill>
                <a:effectLst/>
                <a:latin typeface="Times New Roman" panose="02020603050405020304" pitchFamily="18" charset="0"/>
                <a:cs typeface="Times New Roman" panose="02020603050405020304" pitchFamily="18" charset="0"/>
              </a:rPr>
              <a:t> or </a:t>
            </a:r>
            <a:r>
              <a:rPr lang="en-US" b="1" i="0" dirty="0">
                <a:solidFill>
                  <a:schemeClr val="accent4"/>
                </a:solidFill>
                <a:effectLst/>
                <a:latin typeface="Times New Roman" panose="02020603050405020304" pitchFamily="18" charset="0"/>
                <a:cs typeface="Times New Roman" panose="02020603050405020304" pitchFamily="18" charset="0"/>
              </a:rPr>
              <a:t>hyperlink anchor</a:t>
            </a:r>
            <a:r>
              <a:rPr lang="en-US" b="0" i="0" dirty="0">
                <a:solidFill>
                  <a:schemeClr val="accent4"/>
                </a:solidFill>
                <a:effectLst/>
                <a:latin typeface="Times New Roman" panose="02020603050405020304" pitchFamily="18" charset="0"/>
                <a:cs typeface="Times New Roman" panose="02020603050405020304" pitchFamily="18" charset="0"/>
              </a:rPr>
              <a:t> is an area in </a:t>
            </a:r>
            <a:r>
              <a:rPr lang="en-US" b="0" i="0" u="none" strike="noStrike" dirty="0">
                <a:solidFill>
                  <a:schemeClr val="accent4"/>
                </a:solidFill>
                <a:effectLst/>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hypertext</a:t>
            </a:r>
            <a:r>
              <a:rPr lang="en-US" b="0" i="0" dirty="0">
                <a:solidFill>
                  <a:schemeClr val="accent4"/>
                </a:solidFill>
                <a:effectLst/>
                <a:latin typeface="Times New Roman" panose="02020603050405020304" pitchFamily="18" charset="0"/>
                <a:cs typeface="Times New Roman" panose="02020603050405020304" pitchFamily="18" charset="0"/>
              </a:rPr>
              <a:t> containing the source or destination to a different address or other information. In HTML, an anchor begins with </a:t>
            </a:r>
            <a:r>
              <a:rPr lang="en-US" b="1" i="0" dirty="0">
                <a:solidFill>
                  <a:schemeClr val="accent4"/>
                </a:solidFill>
                <a:effectLst/>
                <a:latin typeface="Times New Roman" panose="02020603050405020304" pitchFamily="18" charset="0"/>
                <a:cs typeface="Times New Roman" panose="02020603050405020304" pitchFamily="18" charset="0"/>
              </a:rPr>
              <a:t>&lt;a&gt;</a:t>
            </a:r>
            <a:r>
              <a:rPr lang="en-US" b="0" i="0" dirty="0">
                <a:solidFill>
                  <a:schemeClr val="accent4"/>
                </a:solidFill>
                <a:effectLst/>
                <a:latin typeface="Times New Roman" panose="02020603050405020304" pitchFamily="18" charset="0"/>
                <a:cs typeface="Times New Roman" panose="02020603050405020304" pitchFamily="18" charset="0"/>
              </a:rPr>
              <a:t> and ends with </a:t>
            </a:r>
            <a:r>
              <a:rPr lang="en-US" b="1" i="0" dirty="0">
                <a:solidFill>
                  <a:schemeClr val="accent4"/>
                </a:solidFill>
                <a:effectLst/>
                <a:latin typeface="Times New Roman" panose="02020603050405020304" pitchFamily="18" charset="0"/>
                <a:cs typeface="Times New Roman" panose="02020603050405020304" pitchFamily="18" charset="0"/>
              </a:rPr>
              <a:t>&lt;/a&gt;</a:t>
            </a:r>
            <a:r>
              <a:rPr lang="en-US" b="0" i="0" dirty="0">
                <a:solidFill>
                  <a:schemeClr val="accent4"/>
                </a:solidFill>
                <a:effectLst/>
                <a:latin typeface="Times New Roman" panose="02020603050405020304" pitchFamily="18" charset="0"/>
                <a:cs typeface="Times New Roman" panose="02020603050405020304" pitchFamily="18" charset="0"/>
              </a:rPr>
              <a:t>, as shown in the breakdown of an HTML tag.</a:t>
            </a:r>
            <a:endParaRPr lang="en-US" dirty="0">
              <a:solidFill>
                <a:schemeClr val="accent4"/>
              </a:solidFill>
              <a:latin typeface="Times New Roman" panose="02020603050405020304" pitchFamily="18" charset="0"/>
              <a:cs typeface="Times New Roman" panose="02020603050405020304" pitchFamily="18" charset="0"/>
            </a:endParaRPr>
          </a:p>
        </p:txBody>
      </p:sp>
      <p:pic>
        <p:nvPicPr>
          <p:cNvPr id="9220" name="Picture 4" descr="HTML &lt;a&gt; tag components">
            <a:extLst>
              <a:ext uri="{FF2B5EF4-FFF2-40B4-BE49-F238E27FC236}">
                <a16:creationId xmlns:a16="http://schemas.microsoft.com/office/drawing/2014/main" id="{7EE22C82-D3A1-15A7-AF35-96BD7FAFAC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2547"/>
          <a:stretch/>
        </p:blipFill>
        <p:spPr bwMode="auto">
          <a:xfrm>
            <a:off x="1905000" y="2848571"/>
            <a:ext cx="8305800"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323268"/>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Anchor Tag</a:t>
            </a:r>
          </a:p>
          <a:p>
            <a:pPr algn="ctr" eaLnBrk="1" hangingPunct="1">
              <a:buFont typeface="Wingdings" panose="05000000000000000000" pitchFamily="2" charset="2"/>
              <a:buNone/>
            </a:pPr>
            <a:endParaRPr lang="en-US" altLang="en-US" sz="2800" b="1" dirty="0">
              <a:solidFill>
                <a:srgbClr val="CC3300"/>
              </a:solidFill>
            </a:endParaRPr>
          </a:p>
        </p:txBody>
      </p:sp>
      <p:graphicFrame>
        <p:nvGraphicFramePr>
          <p:cNvPr id="2" name="Table 1">
            <a:extLst>
              <a:ext uri="{FF2B5EF4-FFF2-40B4-BE49-F238E27FC236}">
                <a16:creationId xmlns:a16="http://schemas.microsoft.com/office/drawing/2014/main" id="{5D3F6664-71D8-5914-E89F-9E4F82C7EAD4}"/>
              </a:ext>
            </a:extLst>
          </p:cNvPr>
          <p:cNvGraphicFramePr>
            <a:graphicFrameLocks noGrp="1"/>
          </p:cNvGraphicFramePr>
          <p:nvPr>
            <p:extLst>
              <p:ext uri="{D42A27DB-BD31-4B8C-83A1-F6EECF244321}">
                <p14:modId xmlns:p14="http://schemas.microsoft.com/office/powerpoint/2010/main" val="4033605195"/>
              </p:ext>
            </p:extLst>
          </p:nvPr>
        </p:nvGraphicFramePr>
        <p:xfrm>
          <a:off x="762000" y="1752600"/>
          <a:ext cx="10058401" cy="3482831"/>
        </p:xfrm>
        <a:graphic>
          <a:graphicData uri="http://schemas.openxmlformats.org/drawingml/2006/table">
            <a:tbl>
              <a:tblPr/>
              <a:tblGrid>
                <a:gridCol w="954018">
                  <a:extLst>
                    <a:ext uri="{9D8B030D-6E8A-4147-A177-3AD203B41FA5}">
                      <a16:colId xmlns:a16="http://schemas.microsoft.com/office/drawing/2014/main" val="2881139823"/>
                    </a:ext>
                  </a:extLst>
                </a:gridCol>
                <a:gridCol w="5912548">
                  <a:extLst>
                    <a:ext uri="{9D8B030D-6E8A-4147-A177-3AD203B41FA5}">
                      <a16:colId xmlns:a16="http://schemas.microsoft.com/office/drawing/2014/main" val="1628503365"/>
                    </a:ext>
                  </a:extLst>
                </a:gridCol>
                <a:gridCol w="2048834">
                  <a:extLst>
                    <a:ext uri="{9D8B030D-6E8A-4147-A177-3AD203B41FA5}">
                      <a16:colId xmlns:a16="http://schemas.microsoft.com/office/drawing/2014/main" val="2931925212"/>
                    </a:ext>
                  </a:extLst>
                </a:gridCol>
                <a:gridCol w="1143001">
                  <a:extLst>
                    <a:ext uri="{9D8B030D-6E8A-4147-A177-3AD203B41FA5}">
                      <a16:colId xmlns:a16="http://schemas.microsoft.com/office/drawing/2014/main" val="80177808"/>
                    </a:ext>
                  </a:extLst>
                </a:gridCol>
              </a:tblGrid>
              <a:tr h="533400">
                <a:tc>
                  <a:txBody>
                    <a:bodyPr/>
                    <a:lstStyle/>
                    <a:p>
                      <a:pPr algn="ctr"/>
                      <a:r>
                        <a:rPr lang="en-US" sz="1500" b="1" dirty="0">
                          <a:effectLst/>
                        </a:rPr>
                        <a:t>Attribute</a:t>
                      </a:r>
                      <a:endParaRPr lang="en-US" sz="1500" dirty="0">
                        <a:effectLst/>
                      </a:endParaRP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500" b="1" dirty="0">
                          <a:effectLst/>
                        </a:rPr>
                        <a:t>Purpose</a:t>
                      </a:r>
                      <a:endParaRPr lang="en-US" sz="1500" dirty="0">
                        <a:effectLst/>
                      </a:endParaRP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500" b="1" dirty="0">
                          <a:effectLst/>
                        </a:rPr>
                        <a:t>Example</a:t>
                      </a:r>
                      <a:endParaRPr lang="en-US" sz="1500" dirty="0">
                        <a:effectLst/>
                      </a:endParaRP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500" b="1" dirty="0">
                          <a:effectLst/>
                        </a:rPr>
                        <a:t>Required?</a:t>
                      </a:r>
                      <a:endParaRPr lang="en-US" sz="1500" dirty="0">
                        <a:effectLst/>
                      </a:endParaRP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22344126"/>
                  </a:ext>
                </a:extLst>
              </a:tr>
              <a:tr h="609600">
                <a:tc>
                  <a:txBody>
                    <a:bodyPr/>
                    <a:lstStyle/>
                    <a:p>
                      <a:pPr algn="ctr"/>
                      <a:r>
                        <a:rPr lang="en-US" sz="1500" b="1" dirty="0" err="1">
                          <a:effectLst/>
                        </a:rPr>
                        <a:t>href</a:t>
                      </a:r>
                      <a:endParaRPr lang="en-US" sz="1500" b="1" dirty="0">
                        <a:effectLst/>
                      </a:endParaRP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500" dirty="0">
                          <a:effectLst/>
                        </a:rPr>
                        <a:t>Specify the link's target URL</a:t>
                      </a: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500">
                          <a:effectLst/>
                        </a:rPr>
                        <a:t>a href="domain.com"</a:t>
                      </a: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500">
                          <a:effectLst/>
                        </a:rPr>
                        <a:t>Yes</a:t>
                      </a: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37553581"/>
                  </a:ext>
                </a:extLst>
              </a:tr>
              <a:tr h="533400">
                <a:tc>
                  <a:txBody>
                    <a:bodyPr/>
                    <a:lstStyle/>
                    <a:p>
                      <a:pPr algn="ctr"/>
                      <a:r>
                        <a:rPr lang="en-US" sz="1500" b="1" dirty="0">
                          <a:effectLst/>
                        </a:rPr>
                        <a:t>name</a:t>
                      </a: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500" dirty="0">
                          <a:effectLst/>
                        </a:rPr>
                        <a:t>Link to an anchor mark within the page</a:t>
                      </a: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500">
                          <a:effectLst/>
                        </a:rPr>
                        <a:t>a name="backtotop" </a:t>
                      </a: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500">
                          <a:effectLst/>
                        </a:rPr>
                        <a:t>No</a:t>
                      </a: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33155575"/>
                  </a:ext>
                </a:extLst>
              </a:tr>
              <a:tr h="533400">
                <a:tc>
                  <a:txBody>
                    <a:bodyPr/>
                    <a:lstStyle/>
                    <a:p>
                      <a:pPr algn="ctr"/>
                      <a:r>
                        <a:rPr lang="en-US" sz="1500" b="1" dirty="0">
                          <a:effectLst/>
                        </a:rPr>
                        <a:t>target</a:t>
                      </a: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500" dirty="0">
                          <a:effectLst/>
                        </a:rPr>
                        <a:t>Specify how the </a:t>
                      </a:r>
                      <a:r>
                        <a:rPr lang="en-US" sz="1500" dirty="0" err="1">
                          <a:effectLst/>
                        </a:rPr>
                        <a:t>taget</a:t>
                      </a:r>
                      <a:r>
                        <a:rPr lang="en-US" sz="1500" dirty="0">
                          <a:effectLst/>
                        </a:rPr>
                        <a:t> document should be opened, e.g. in a new tab</a:t>
                      </a: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500" dirty="0">
                          <a:effectLst/>
                        </a:rPr>
                        <a:t>target="_blank"</a:t>
                      </a: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500">
                          <a:effectLst/>
                        </a:rPr>
                        <a:t>No</a:t>
                      </a: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845120330"/>
                  </a:ext>
                </a:extLst>
              </a:tr>
              <a:tr h="533400">
                <a:tc>
                  <a:txBody>
                    <a:bodyPr/>
                    <a:lstStyle/>
                    <a:p>
                      <a:pPr algn="ctr"/>
                      <a:r>
                        <a:rPr lang="en-US" sz="1500" b="1" dirty="0">
                          <a:effectLst/>
                        </a:rPr>
                        <a:t>title</a:t>
                      </a: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500" dirty="0">
                          <a:effectLst/>
                        </a:rPr>
                        <a:t>Provide text that will be displayed when the user hovers over a link</a:t>
                      </a: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500" dirty="0">
                          <a:effectLst/>
                        </a:rPr>
                        <a:t>title="hello! I am a link"</a:t>
                      </a: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500" dirty="0">
                          <a:effectLst/>
                        </a:rPr>
                        <a:t>No</a:t>
                      </a: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33940484"/>
                  </a:ext>
                </a:extLst>
              </a:tr>
              <a:tr h="739631">
                <a:tc>
                  <a:txBody>
                    <a:bodyPr/>
                    <a:lstStyle/>
                    <a:p>
                      <a:pPr algn="ctr"/>
                      <a:r>
                        <a:rPr lang="en-US" sz="1500" b="1" dirty="0" err="1">
                          <a:effectLst/>
                        </a:rPr>
                        <a:t>rel</a:t>
                      </a:r>
                      <a:endParaRPr lang="en-US" sz="1500" b="1" dirty="0">
                        <a:effectLst/>
                      </a:endParaRP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500" dirty="0">
                          <a:effectLst/>
                        </a:rPr>
                        <a:t>Specifies the relationship between the source and the target document</a:t>
                      </a: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500" dirty="0" err="1">
                          <a:effectLst/>
                        </a:rPr>
                        <a:t>rel</a:t>
                      </a:r>
                      <a:r>
                        <a:rPr lang="en-US" sz="1500" dirty="0">
                          <a:effectLst/>
                        </a:rPr>
                        <a:t>="next"</a:t>
                      </a: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500" dirty="0">
                          <a:effectLst/>
                        </a:rPr>
                        <a:t>No</a:t>
                      </a: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430506457"/>
                  </a:ext>
                </a:extLst>
              </a:tr>
            </a:tbl>
          </a:graphicData>
        </a:graphic>
      </p:graphicFrame>
      <p:sp>
        <p:nvSpPr>
          <p:cNvPr id="6" name="TextBox 5">
            <a:extLst>
              <a:ext uri="{FF2B5EF4-FFF2-40B4-BE49-F238E27FC236}">
                <a16:creationId xmlns:a16="http://schemas.microsoft.com/office/drawing/2014/main" id="{F62FE515-C753-F6F0-20C7-45791F7E1338}"/>
              </a:ext>
            </a:extLst>
          </p:cNvPr>
          <p:cNvSpPr txBox="1"/>
          <p:nvPr/>
        </p:nvSpPr>
        <p:spPr>
          <a:xfrm>
            <a:off x="2819400" y="5474320"/>
            <a:ext cx="6100948" cy="369332"/>
          </a:xfrm>
          <a:prstGeom prst="rect">
            <a:avLst/>
          </a:prstGeom>
          <a:noFill/>
        </p:spPr>
        <p:txBody>
          <a:bodyPr wrap="square">
            <a:spAutoFit/>
          </a:bodyPr>
          <a:lstStyle/>
          <a:p>
            <a:r>
              <a:rPr lang="en-US" b="1" dirty="0"/>
              <a:t>Anchor Tag with </a:t>
            </a:r>
            <a:r>
              <a:rPr lang="en-US" b="1" dirty="0">
                <a:solidFill>
                  <a:srgbClr val="C00000"/>
                </a:solidFill>
              </a:rPr>
              <a:t>name</a:t>
            </a:r>
            <a:r>
              <a:rPr lang="en-US" b="1" dirty="0"/>
              <a:t> Attribute (Deprecated)</a:t>
            </a:r>
          </a:p>
        </p:txBody>
      </p:sp>
    </p:spTree>
    <p:extLst>
      <p:ext uri="{BB962C8B-B14F-4D97-AF65-F5344CB8AC3E}">
        <p14:creationId xmlns:p14="http://schemas.microsoft.com/office/powerpoint/2010/main" val="2448290423"/>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Anchor Tag</a:t>
            </a:r>
          </a:p>
          <a:p>
            <a:pPr algn="ctr" eaLnBrk="1" hangingPunct="1">
              <a:buFont typeface="Wingdings" panose="05000000000000000000" pitchFamily="2" charset="2"/>
              <a:buNone/>
            </a:pPr>
            <a:endParaRPr lang="en-US" altLang="en-US" sz="2800" b="1" dirty="0">
              <a:solidFill>
                <a:srgbClr val="CC3300"/>
              </a:solidFill>
            </a:endParaRPr>
          </a:p>
        </p:txBody>
      </p:sp>
      <p:pic>
        <p:nvPicPr>
          <p:cNvPr id="4" name="Picture 3">
            <a:extLst>
              <a:ext uri="{FF2B5EF4-FFF2-40B4-BE49-F238E27FC236}">
                <a16:creationId xmlns:a16="http://schemas.microsoft.com/office/drawing/2014/main" id="{D81E0249-5678-466F-96A9-D07D6322BF66}"/>
              </a:ext>
            </a:extLst>
          </p:cNvPr>
          <p:cNvPicPr>
            <a:picLocks noChangeAspect="1"/>
          </p:cNvPicPr>
          <p:nvPr/>
        </p:nvPicPr>
        <p:blipFill>
          <a:blip r:embed="rId4"/>
          <a:stretch>
            <a:fillRect/>
          </a:stretch>
        </p:blipFill>
        <p:spPr>
          <a:xfrm>
            <a:off x="0" y="1596093"/>
            <a:ext cx="7086600" cy="5261907"/>
          </a:xfrm>
          <a:prstGeom prst="rect">
            <a:avLst/>
          </a:prstGeom>
        </p:spPr>
      </p:pic>
      <p:pic>
        <p:nvPicPr>
          <p:cNvPr id="7" name="Picture 6">
            <a:extLst>
              <a:ext uri="{FF2B5EF4-FFF2-40B4-BE49-F238E27FC236}">
                <a16:creationId xmlns:a16="http://schemas.microsoft.com/office/drawing/2014/main" id="{0ACE70EE-AB47-18AD-4C25-D8AB7C168EA7}"/>
              </a:ext>
            </a:extLst>
          </p:cNvPr>
          <p:cNvPicPr>
            <a:picLocks noChangeAspect="1"/>
          </p:cNvPicPr>
          <p:nvPr/>
        </p:nvPicPr>
        <p:blipFill>
          <a:blip r:embed="rId5"/>
          <a:srcRect r="40459"/>
          <a:stretch/>
        </p:blipFill>
        <p:spPr>
          <a:xfrm>
            <a:off x="7086600" y="1731406"/>
            <a:ext cx="4724400" cy="5126594"/>
          </a:xfrm>
          <a:prstGeom prst="rect">
            <a:avLst/>
          </a:prstGeom>
        </p:spPr>
      </p:pic>
    </p:spTree>
    <p:extLst>
      <p:ext uri="{BB962C8B-B14F-4D97-AF65-F5344CB8AC3E}">
        <p14:creationId xmlns:p14="http://schemas.microsoft.com/office/powerpoint/2010/main" val="3385167715"/>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Anchor Tag</a:t>
            </a:r>
          </a:p>
          <a:p>
            <a:pPr algn="ctr" eaLnBrk="1" hangingPunct="1">
              <a:buFont typeface="Wingdings" panose="05000000000000000000" pitchFamily="2" charset="2"/>
              <a:buNone/>
            </a:pPr>
            <a:endParaRPr lang="en-US" altLang="en-US" sz="2800" b="1" dirty="0">
              <a:solidFill>
                <a:srgbClr val="CC3300"/>
              </a:solidFill>
            </a:endParaRPr>
          </a:p>
        </p:txBody>
      </p:sp>
      <p:sp>
        <p:nvSpPr>
          <p:cNvPr id="3" name="TextBox 2">
            <a:extLst>
              <a:ext uri="{FF2B5EF4-FFF2-40B4-BE49-F238E27FC236}">
                <a16:creationId xmlns:a16="http://schemas.microsoft.com/office/drawing/2014/main" id="{40131851-604B-1419-13CF-E1B09FE9E9DA}"/>
              </a:ext>
            </a:extLst>
          </p:cNvPr>
          <p:cNvSpPr txBox="1"/>
          <p:nvPr/>
        </p:nvSpPr>
        <p:spPr>
          <a:xfrm>
            <a:off x="36273" y="1447800"/>
            <a:ext cx="12077548" cy="923330"/>
          </a:xfrm>
          <a:prstGeom prst="rect">
            <a:avLst/>
          </a:prstGeom>
          <a:noFill/>
        </p:spPr>
        <p:txBody>
          <a:bodyPr wrap="square">
            <a:spAutoFit/>
          </a:bodyPr>
          <a:lstStyle/>
          <a:p>
            <a:pPr algn="l"/>
            <a:r>
              <a:rPr lang="en-US" b="1" i="0" dirty="0">
                <a:solidFill>
                  <a:srgbClr val="000000"/>
                </a:solidFill>
                <a:effectLst/>
                <a:latin typeface="Factor A"/>
              </a:rPr>
              <a:t>Rel</a:t>
            </a:r>
          </a:p>
          <a:p>
            <a:pPr algn="l"/>
            <a:r>
              <a:rPr lang="en-US" b="0" i="0" dirty="0">
                <a:solidFill>
                  <a:srgbClr val="000000"/>
                </a:solidFill>
                <a:effectLst/>
                <a:latin typeface="Inter"/>
              </a:rPr>
              <a:t>“Rel” is short for “relationship.” It states the relationship between the current resource and the one it links to.</a:t>
            </a:r>
          </a:p>
          <a:p>
            <a:pPr algn="l"/>
            <a:r>
              <a:rPr lang="en-US" b="0" i="0" dirty="0">
                <a:solidFill>
                  <a:srgbClr val="000000"/>
                </a:solidFill>
                <a:effectLst/>
                <a:latin typeface="Inter"/>
              </a:rPr>
              <a:t>Here’s an example of an HTML &lt;a&gt; tag with a “</a:t>
            </a:r>
            <a:r>
              <a:rPr lang="en-US" b="0" i="0" dirty="0" err="1">
                <a:solidFill>
                  <a:srgbClr val="000000"/>
                </a:solidFill>
                <a:effectLst/>
                <a:latin typeface="Inter"/>
              </a:rPr>
              <a:t>rel</a:t>
            </a:r>
            <a:r>
              <a:rPr lang="en-US" b="0" i="0" dirty="0">
                <a:solidFill>
                  <a:srgbClr val="000000"/>
                </a:solidFill>
                <a:effectLst/>
                <a:latin typeface="Inter"/>
              </a:rPr>
              <a:t>” attribute:</a:t>
            </a:r>
          </a:p>
        </p:txBody>
      </p:sp>
      <p:pic>
        <p:nvPicPr>
          <p:cNvPr id="8" name="Picture 7">
            <a:extLst>
              <a:ext uri="{FF2B5EF4-FFF2-40B4-BE49-F238E27FC236}">
                <a16:creationId xmlns:a16="http://schemas.microsoft.com/office/drawing/2014/main" id="{A9BF008C-92F6-4B19-ED94-2B8FEFFD2AAA}"/>
              </a:ext>
            </a:extLst>
          </p:cNvPr>
          <p:cNvPicPr>
            <a:picLocks noChangeAspect="1"/>
          </p:cNvPicPr>
          <p:nvPr/>
        </p:nvPicPr>
        <p:blipFill>
          <a:blip r:embed="rId4"/>
          <a:stretch>
            <a:fillRect/>
          </a:stretch>
        </p:blipFill>
        <p:spPr>
          <a:xfrm>
            <a:off x="73879" y="2532844"/>
            <a:ext cx="5945921" cy="3715556"/>
          </a:xfrm>
          <a:prstGeom prst="rect">
            <a:avLst/>
          </a:prstGeom>
        </p:spPr>
      </p:pic>
      <p:sp>
        <p:nvSpPr>
          <p:cNvPr id="11" name="TextBox 10">
            <a:extLst>
              <a:ext uri="{FF2B5EF4-FFF2-40B4-BE49-F238E27FC236}">
                <a16:creationId xmlns:a16="http://schemas.microsoft.com/office/drawing/2014/main" id="{1410FE3B-14DB-61DF-3560-ACB68D914113}"/>
              </a:ext>
            </a:extLst>
          </p:cNvPr>
          <p:cNvSpPr txBox="1"/>
          <p:nvPr/>
        </p:nvSpPr>
        <p:spPr>
          <a:xfrm>
            <a:off x="5943600" y="2209800"/>
            <a:ext cx="6019800" cy="3785652"/>
          </a:xfrm>
          <a:prstGeom prst="rect">
            <a:avLst/>
          </a:prstGeom>
          <a:noFill/>
        </p:spPr>
        <p:txBody>
          <a:bodyPr wrap="square">
            <a:spAutoFit/>
          </a:bodyPr>
          <a:lstStyle/>
          <a:p>
            <a:pPr algn="just"/>
            <a:endParaRPr lang="en-US" sz="1600" dirty="0">
              <a:latin typeface="Times New Roman" panose="02020603050405020304" pitchFamily="18" charset="0"/>
              <a:cs typeface="Times New Roman" panose="02020603050405020304" pitchFamily="18" charset="0"/>
            </a:endParaRPr>
          </a:p>
          <a:p>
            <a:pPr algn="just"/>
            <a:r>
              <a:rPr lang="en-US" sz="1600" b="1" dirty="0">
                <a:latin typeface="Times New Roman" panose="02020603050405020304" pitchFamily="18" charset="0"/>
                <a:cs typeface="Times New Roman" panose="02020603050405020304" pitchFamily="18" charset="0"/>
              </a:rPr>
              <a:t>nofollow: </a:t>
            </a:r>
            <a:r>
              <a:rPr lang="en-US" sz="1600" dirty="0">
                <a:latin typeface="Times New Roman" panose="02020603050405020304" pitchFamily="18" charset="0"/>
                <a:cs typeface="Times New Roman" panose="02020603050405020304" pitchFamily="18" charset="0"/>
              </a:rPr>
              <a:t>Tells search engines not to follow this link or pass any SEO credit to the linked site</a:t>
            </a:r>
          </a:p>
          <a:p>
            <a:pPr algn="just"/>
            <a:r>
              <a:rPr lang="en-US" sz="1600" b="1" dirty="0">
                <a:latin typeface="Times New Roman" panose="02020603050405020304" pitchFamily="18" charset="0"/>
                <a:cs typeface="Times New Roman" panose="02020603050405020304" pitchFamily="18" charset="0"/>
              </a:rPr>
              <a:t>noopener: </a:t>
            </a:r>
            <a:r>
              <a:rPr lang="en-US" sz="1600" dirty="0">
                <a:latin typeface="Times New Roman" panose="02020603050405020304" pitchFamily="18" charset="0"/>
                <a:cs typeface="Times New Roman" panose="02020603050405020304" pitchFamily="18" charset="0"/>
              </a:rPr>
              <a:t>A security measure that prevents the linked resource from taking control of the current page when users click a link that opens in a new tab or window. So the linked resource can’t redirect users to a phishing scam or other unsafe pages.</a:t>
            </a:r>
          </a:p>
          <a:p>
            <a:pPr algn="just"/>
            <a:r>
              <a:rPr lang="en-US" sz="1600" b="1" dirty="0">
                <a:latin typeface="Times New Roman" panose="02020603050405020304" pitchFamily="18" charset="0"/>
                <a:cs typeface="Times New Roman" panose="02020603050405020304" pitchFamily="18" charset="0"/>
              </a:rPr>
              <a:t>noreferrer</a:t>
            </a:r>
            <a:r>
              <a:rPr lang="en-US" sz="1600" dirty="0">
                <a:latin typeface="Times New Roman" panose="02020603050405020304" pitchFamily="18" charset="0"/>
                <a:cs typeface="Times New Roman" panose="02020603050405020304" pitchFamily="18" charset="0"/>
              </a:rPr>
              <a:t>: prevents the browser from sending the Referrer header to the target website. The Referrer header contains information about the source of the request.</a:t>
            </a:r>
          </a:p>
          <a:p>
            <a:pPr algn="just"/>
            <a:r>
              <a:rPr lang="en-US" sz="1600" b="1" dirty="0">
                <a:latin typeface="Times New Roman" panose="02020603050405020304" pitchFamily="18" charset="0"/>
                <a:cs typeface="Times New Roman" panose="02020603050405020304" pitchFamily="18" charset="0"/>
              </a:rPr>
              <a:t>ugc: </a:t>
            </a:r>
            <a:r>
              <a:rPr lang="en-US" sz="1600" dirty="0">
                <a:latin typeface="Times New Roman" panose="02020603050405020304" pitchFamily="18" charset="0"/>
                <a:cs typeface="Times New Roman" panose="02020603050405020304" pitchFamily="18" charset="0"/>
              </a:rPr>
              <a:t>Indicates</a:t>
            </a: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that the link is part of user-generated content, like blog comments or forum posts. This helps search engines understand the context of the link.</a:t>
            </a:r>
          </a:p>
          <a:p>
            <a:pPr algn="just"/>
            <a:r>
              <a:rPr lang="en-US" sz="1600" b="1" dirty="0">
                <a:latin typeface="Times New Roman" panose="02020603050405020304" pitchFamily="18" charset="0"/>
                <a:cs typeface="Times New Roman" panose="02020603050405020304" pitchFamily="18" charset="0"/>
              </a:rPr>
              <a:t>sponsored: </a:t>
            </a:r>
            <a:r>
              <a:rPr lang="en-US" sz="1600" dirty="0">
                <a:latin typeface="Times New Roman" panose="02020603050405020304" pitchFamily="18" charset="0"/>
                <a:cs typeface="Times New Roman" panose="02020603050405020304" pitchFamily="18" charset="0"/>
              </a:rPr>
              <a:t>Marks the link as sponsored content, such as an advertisement or affiliate link, helping search engines recognize </a:t>
            </a:r>
          </a:p>
        </p:txBody>
      </p:sp>
    </p:spTree>
    <p:extLst>
      <p:ext uri="{BB962C8B-B14F-4D97-AF65-F5344CB8AC3E}">
        <p14:creationId xmlns:p14="http://schemas.microsoft.com/office/powerpoint/2010/main" val="501092185"/>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err="1">
                <a:solidFill>
                  <a:srgbClr val="CC3300"/>
                </a:solidFill>
              </a:rPr>
              <a:t>iframe</a:t>
            </a:r>
            <a:endParaRPr lang="en-US" altLang="en-US" sz="2800" b="1" dirty="0">
              <a:solidFill>
                <a:srgbClr val="CC3300"/>
              </a:solidFill>
            </a:endParaRPr>
          </a:p>
          <a:p>
            <a:pPr algn="ctr" eaLnBrk="1" hangingPunct="1">
              <a:buFont typeface="Wingdings" panose="05000000000000000000" pitchFamily="2" charset="2"/>
              <a:buNone/>
            </a:pPr>
            <a:endParaRPr lang="en-US" altLang="en-US" sz="2800" b="1" dirty="0">
              <a:solidFill>
                <a:srgbClr val="CC3300"/>
              </a:solidFill>
            </a:endParaRPr>
          </a:p>
        </p:txBody>
      </p:sp>
      <p:sp>
        <p:nvSpPr>
          <p:cNvPr id="4" name="TextBox 3">
            <a:extLst>
              <a:ext uri="{FF2B5EF4-FFF2-40B4-BE49-F238E27FC236}">
                <a16:creationId xmlns:a16="http://schemas.microsoft.com/office/drawing/2014/main" id="{47AB5367-0422-8E8B-0D69-FBF81C10445C}"/>
              </a:ext>
            </a:extLst>
          </p:cNvPr>
          <p:cNvSpPr txBox="1"/>
          <p:nvPr/>
        </p:nvSpPr>
        <p:spPr>
          <a:xfrm>
            <a:off x="457200" y="1752600"/>
            <a:ext cx="11125200" cy="1200329"/>
          </a:xfrm>
          <a:prstGeom prst="rect">
            <a:avLst/>
          </a:prstGeom>
          <a:noFill/>
        </p:spPr>
        <p:txBody>
          <a:bodyPr wrap="square">
            <a:spAutoFit/>
          </a:bodyPr>
          <a:lstStyle/>
          <a:p>
            <a:pPr algn="l"/>
            <a:r>
              <a:rPr lang="en-US" b="0" i="0" dirty="0">
                <a:solidFill>
                  <a:schemeClr val="tx2"/>
                </a:solidFill>
                <a:effectLst/>
                <a:latin typeface="Inter"/>
              </a:rPr>
              <a:t>An</a:t>
            </a:r>
            <a:r>
              <a:rPr lang="en-US" b="0" i="0" u="none" strike="noStrike" dirty="0">
                <a:solidFill>
                  <a:srgbClr val="CCCCFF"/>
                </a:solidFill>
                <a:effectLst/>
                <a:latin typeface="Inter"/>
                <a:hlinkClick r:id="rId4">
                  <a:extLst>
                    <a:ext uri="{A12FA001-AC4F-418D-AE19-62706E023703}">
                      <ahyp:hlinkClr xmlns:ahyp="http://schemas.microsoft.com/office/drawing/2018/hyperlinkcolor" val="tx"/>
                    </a:ext>
                  </a:extLst>
                </a:hlinkClick>
              </a:rPr>
              <a:t> </a:t>
            </a:r>
            <a:r>
              <a:rPr lang="en-US" b="1" i="0" u="none" strike="noStrike" dirty="0">
                <a:solidFill>
                  <a:schemeClr val="tx2"/>
                </a:solidFill>
                <a:effectLst/>
                <a:latin typeface="Inter"/>
                <a:hlinkClick r:id="rId4">
                  <a:extLst>
                    <a:ext uri="{A12FA001-AC4F-418D-AE19-62706E023703}">
                      <ahyp:hlinkClr xmlns:ahyp="http://schemas.microsoft.com/office/drawing/2018/hyperlinkcolor" val="tx"/>
                    </a:ext>
                  </a:extLst>
                </a:hlinkClick>
              </a:rPr>
              <a:t>HTML</a:t>
            </a:r>
            <a:r>
              <a:rPr lang="en-US" b="0" i="0" dirty="0">
                <a:solidFill>
                  <a:schemeClr val="tx2"/>
                </a:solidFill>
                <a:effectLst/>
                <a:latin typeface="Inter"/>
              </a:rPr>
              <a:t> </a:t>
            </a:r>
            <a:r>
              <a:rPr lang="en-US" b="0" i="0" dirty="0" err="1">
                <a:solidFill>
                  <a:schemeClr val="tx2"/>
                </a:solidFill>
                <a:effectLst/>
                <a:latin typeface="Inter"/>
              </a:rPr>
              <a:t>iframe</a:t>
            </a:r>
            <a:r>
              <a:rPr lang="en-US" b="0" i="0" dirty="0">
                <a:solidFill>
                  <a:schemeClr val="tx2"/>
                </a:solidFill>
                <a:effectLst/>
                <a:latin typeface="Inter"/>
              </a:rPr>
              <a:t>(</a:t>
            </a:r>
            <a:r>
              <a:rPr lang="en-US" dirty="0">
                <a:solidFill>
                  <a:schemeClr val="tx2"/>
                </a:solidFill>
                <a:latin typeface="Inter"/>
              </a:rPr>
              <a:t>or Inline Frames) </a:t>
            </a:r>
            <a:r>
              <a:rPr lang="en-US" b="0" i="0" dirty="0">
                <a:solidFill>
                  <a:schemeClr val="tx2"/>
                </a:solidFill>
                <a:effectLst/>
                <a:latin typeface="Inter"/>
              </a:rPr>
              <a:t>is an</a:t>
            </a:r>
            <a:r>
              <a:rPr lang="en-US" b="1" i="0" dirty="0">
                <a:solidFill>
                  <a:schemeClr val="tx2"/>
                </a:solidFill>
                <a:effectLst/>
                <a:latin typeface="Inter"/>
              </a:rPr>
              <a:t> </a:t>
            </a:r>
            <a:r>
              <a:rPr lang="en-US" b="1" i="0" u="none" strike="noStrike" dirty="0">
                <a:solidFill>
                  <a:schemeClr val="tx2"/>
                </a:solidFill>
                <a:effectLst/>
                <a:latin typeface="Inter"/>
                <a:hlinkClick r:id="rId5">
                  <a:extLst>
                    <a:ext uri="{A12FA001-AC4F-418D-AE19-62706E023703}">
                      <ahyp:hlinkClr xmlns:ahyp="http://schemas.microsoft.com/office/drawing/2018/hyperlinkcolor" val="tx"/>
                    </a:ext>
                  </a:extLst>
                </a:hlinkClick>
              </a:rPr>
              <a:t>HTML tag</a:t>
            </a:r>
            <a:r>
              <a:rPr lang="en-US" b="1" i="0" dirty="0">
                <a:solidFill>
                  <a:schemeClr val="tx2"/>
                </a:solidFill>
                <a:effectLst/>
                <a:latin typeface="Inter"/>
              </a:rPr>
              <a:t> </a:t>
            </a:r>
            <a:r>
              <a:rPr lang="en-US" b="0" i="0" dirty="0">
                <a:solidFill>
                  <a:schemeClr val="tx2"/>
                </a:solidFill>
                <a:effectLst/>
                <a:latin typeface="Inter"/>
              </a:rPr>
              <a:t>that allows you to embed another HTML document within a current HTML document.</a:t>
            </a:r>
          </a:p>
          <a:p>
            <a:pPr algn="l"/>
            <a:r>
              <a:rPr lang="en-US" b="0" i="0" dirty="0">
                <a:solidFill>
                  <a:schemeClr val="tx2"/>
                </a:solidFill>
                <a:effectLst/>
                <a:latin typeface="Inter"/>
              </a:rPr>
              <a:t>The </a:t>
            </a:r>
            <a:r>
              <a:rPr lang="en-US" b="1" i="0" dirty="0">
                <a:solidFill>
                  <a:schemeClr val="tx2"/>
                </a:solidFill>
                <a:effectLst/>
                <a:latin typeface="Inter"/>
              </a:rPr>
              <a:t>&lt; </a:t>
            </a:r>
            <a:r>
              <a:rPr lang="en-US" b="1" i="0" dirty="0" err="1">
                <a:solidFill>
                  <a:schemeClr val="tx2"/>
                </a:solidFill>
                <a:effectLst/>
                <a:latin typeface="Inter"/>
              </a:rPr>
              <a:t>iframe</a:t>
            </a:r>
            <a:r>
              <a:rPr lang="en-US" b="1" i="0" dirty="0">
                <a:solidFill>
                  <a:schemeClr val="tx2"/>
                </a:solidFill>
                <a:effectLst/>
                <a:latin typeface="Inter"/>
              </a:rPr>
              <a:t> &gt; </a:t>
            </a:r>
            <a:r>
              <a:rPr lang="en-US" b="0" i="0" dirty="0">
                <a:solidFill>
                  <a:schemeClr val="tx2"/>
                </a:solidFill>
                <a:effectLst/>
                <a:latin typeface="Inter"/>
              </a:rPr>
              <a:t>element can be used to insert content such as web pages, videos, maps, etc., within an existing web page, creating a window or frame in the web page where the embedded content can be displayed.</a:t>
            </a:r>
          </a:p>
        </p:txBody>
      </p:sp>
      <p:sp>
        <p:nvSpPr>
          <p:cNvPr id="6" name="Rectangle 1">
            <a:extLst>
              <a:ext uri="{FF2B5EF4-FFF2-40B4-BE49-F238E27FC236}">
                <a16:creationId xmlns:a16="http://schemas.microsoft.com/office/drawing/2014/main" id="{A293E8D7-1409-642B-652A-559013C95786}"/>
              </a:ext>
            </a:extLst>
          </p:cNvPr>
          <p:cNvSpPr>
            <a:spLocks noChangeArrowheads="1"/>
          </p:cNvSpPr>
          <p:nvPr/>
        </p:nvSpPr>
        <p:spPr bwMode="auto">
          <a:xfrm>
            <a:off x="762000" y="3011150"/>
            <a:ext cx="10210800" cy="221599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Here is a basic syntax of an </a:t>
            </a:r>
            <a:r>
              <a:rPr kumimoji="0" lang="en-US" altLang="en-US" sz="1600" b="1" i="0" u="none" strike="noStrike" cap="none" normalizeH="0" baseline="0" dirty="0" err="1">
                <a:ln>
                  <a:noFill/>
                </a:ln>
                <a:solidFill>
                  <a:schemeClr val="tx2"/>
                </a:solidFill>
                <a:effectLst/>
                <a:latin typeface="Times New Roman" panose="02020603050405020304" pitchFamily="18" charset="0"/>
                <a:cs typeface="Times New Roman" panose="02020603050405020304" pitchFamily="18" charset="0"/>
              </a:rPr>
              <a:t>iframe</a:t>
            </a:r>
            <a:r>
              <a:rPr kumimoji="0" lang="en-US" altLang="en-US" sz="1600" b="1"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 element: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&lt;</a:t>
            </a:r>
            <a:r>
              <a:rPr kumimoji="0" lang="en-US" altLang="en-US" sz="1600" b="1" i="0" u="none" strike="noStrike" cap="none" normalizeH="0" baseline="0" dirty="0" err="1">
                <a:ln>
                  <a:noFill/>
                </a:ln>
                <a:solidFill>
                  <a:schemeClr val="tx2"/>
                </a:solidFill>
                <a:effectLst/>
                <a:latin typeface="Times New Roman" panose="02020603050405020304" pitchFamily="18" charset="0"/>
                <a:cs typeface="Times New Roman" panose="02020603050405020304" pitchFamily="18" charset="0"/>
              </a:rPr>
              <a:t>iframe</a:t>
            </a:r>
            <a:r>
              <a:rPr kumimoji="0" lang="en-US" altLang="en-US" sz="16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2"/>
                </a:solidFill>
                <a:effectLst/>
                <a:latin typeface="Times New Roman" panose="02020603050405020304" pitchFamily="18" charset="0"/>
                <a:cs typeface="Times New Roman" panose="02020603050405020304" pitchFamily="18" charset="0"/>
              </a:rPr>
              <a:t>src</a:t>
            </a:r>
            <a:r>
              <a:rPr kumimoji="0" lang="en-US" altLang="en-US" sz="16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="URL"  width="</a:t>
            </a:r>
            <a:r>
              <a:rPr kumimoji="0" lang="en-US" altLang="en-US" sz="1600" b="0" i="0" u="none" strike="noStrike" cap="none" normalizeH="0" baseline="0" dirty="0" err="1">
                <a:ln>
                  <a:noFill/>
                </a:ln>
                <a:solidFill>
                  <a:schemeClr val="tx2"/>
                </a:solidFill>
                <a:effectLst/>
                <a:latin typeface="Times New Roman" panose="02020603050405020304" pitchFamily="18" charset="0"/>
                <a:cs typeface="Times New Roman" panose="02020603050405020304" pitchFamily="18" charset="0"/>
              </a:rPr>
              <a:t>width_in_px</a:t>
            </a:r>
            <a:r>
              <a:rPr kumimoji="0" lang="en-US" altLang="en-US" sz="16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  height="</a:t>
            </a:r>
            <a:r>
              <a:rPr kumimoji="0" lang="en-US" altLang="en-US" sz="1600" b="0" i="0" u="none" strike="noStrike" cap="none" normalizeH="0" baseline="0" dirty="0" err="1">
                <a:ln>
                  <a:noFill/>
                </a:ln>
                <a:solidFill>
                  <a:schemeClr val="tx2"/>
                </a:solidFill>
                <a:effectLst/>
                <a:latin typeface="Times New Roman" panose="02020603050405020304" pitchFamily="18" charset="0"/>
                <a:cs typeface="Times New Roman" panose="02020603050405020304" pitchFamily="18" charset="0"/>
              </a:rPr>
              <a:t>height_in_px</a:t>
            </a:r>
            <a:r>
              <a:rPr kumimoji="0" lang="en-US" altLang="en-US" sz="16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"&gt; &lt;/</a:t>
            </a:r>
            <a:r>
              <a:rPr kumimoji="0" lang="en-US" altLang="en-US" sz="1600" b="1" i="0" u="none" strike="noStrike" cap="none" normalizeH="0" baseline="0" dirty="0" err="1">
                <a:ln>
                  <a:noFill/>
                </a:ln>
                <a:solidFill>
                  <a:schemeClr val="tx2"/>
                </a:solidFill>
                <a:effectLst/>
                <a:latin typeface="Times New Roman" panose="02020603050405020304" pitchFamily="18" charset="0"/>
                <a:cs typeface="Times New Roman" panose="02020603050405020304" pitchFamily="18" charset="0"/>
              </a:rPr>
              <a:t>iframe</a:t>
            </a:r>
            <a:r>
              <a:rPr kumimoji="0" lang="en-US" altLang="en-US" sz="16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&gt;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In this syntax:</a:t>
            </a:r>
            <a:endParaRPr kumimoji="0" lang="en-US" altLang="en-US" sz="16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&lt;</a:t>
            </a:r>
            <a:r>
              <a:rPr kumimoji="0" lang="en-US" altLang="en-US" sz="1600" b="1" i="0" u="none" strike="noStrike" cap="none" normalizeH="0" baseline="0" dirty="0" err="1">
                <a:ln>
                  <a:noFill/>
                </a:ln>
                <a:solidFill>
                  <a:schemeClr val="tx2"/>
                </a:solidFill>
                <a:effectLst/>
                <a:latin typeface="Times New Roman" panose="02020603050405020304" pitchFamily="18" charset="0"/>
                <a:cs typeface="Times New Roman" panose="02020603050405020304" pitchFamily="18" charset="0"/>
              </a:rPr>
              <a:t>iframe</a:t>
            </a:r>
            <a:r>
              <a:rPr kumimoji="0" lang="en-US" altLang="en-US" sz="1600" b="1"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&gt;</a:t>
            </a:r>
            <a:r>
              <a:rPr kumimoji="0" lang="en-US" altLang="en-US" sz="16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 is the tag that initiates the </a:t>
            </a:r>
            <a:r>
              <a:rPr kumimoji="0" lang="en-US" altLang="en-US" sz="1600" b="0" i="0" u="none" strike="noStrike" cap="none" normalizeH="0" baseline="0" dirty="0" err="1">
                <a:ln>
                  <a:noFill/>
                </a:ln>
                <a:solidFill>
                  <a:schemeClr val="tx2"/>
                </a:solidFill>
                <a:effectLst/>
                <a:latin typeface="Times New Roman" panose="02020603050405020304" pitchFamily="18" charset="0"/>
                <a:cs typeface="Times New Roman" panose="02020603050405020304" pitchFamily="18" charset="0"/>
              </a:rPr>
              <a:t>iframe</a:t>
            </a:r>
            <a:r>
              <a:rPr kumimoji="0" lang="en-US" altLang="en-US" sz="16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The </a:t>
            </a:r>
            <a:r>
              <a:rPr kumimoji="0" lang="en-US" altLang="en-US" sz="1600" b="1" i="0" u="none" strike="noStrike" cap="none" normalizeH="0" baseline="0" dirty="0" err="1">
                <a:ln>
                  <a:noFill/>
                </a:ln>
                <a:solidFill>
                  <a:schemeClr val="tx2"/>
                </a:solidFill>
                <a:effectLst/>
                <a:latin typeface="Times New Roman" panose="02020603050405020304" pitchFamily="18" charset="0"/>
                <a:cs typeface="Times New Roman" panose="02020603050405020304" pitchFamily="18" charset="0"/>
              </a:rPr>
              <a:t>src</a:t>
            </a:r>
            <a:r>
              <a:rPr kumimoji="0" lang="en-US" altLang="en-US" sz="1600" b="1"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attribute specifies the URL of the page to display in the </a:t>
            </a:r>
            <a:r>
              <a:rPr kumimoji="0" lang="en-US" altLang="en-US" sz="1600" b="0" i="0" u="none" strike="noStrike" cap="none" normalizeH="0" baseline="0" dirty="0" err="1">
                <a:ln>
                  <a:noFill/>
                </a:ln>
                <a:solidFill>
                  <a:schemeClr val="tx2"/>
                </a:solidFill>
                <a:effectLst/>
                <a:latin typeface="Times New Roman" panose="02020603050405020304" pitchFamily="18" charset="0"/>
                <a:cs typeface="Times New Roman" panose="02020603050405020304" pitchFamily="18" charset="0"/>
              </a:rPr>
              <a:t>iframe</a:t>
            </a:r>
            <a:r>
              <a:rPr kumimoji="0" lang="en-US" altLang="en-US" sz="16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The </a:t>
            </a:r>
            <a:r>
              <a:rPr kumimoji="0" lang="en-US" altLang="en-US" sz="1600" b="1"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width</a:t>
            </a:r>
            <a:r>
              <a:rPr kumimoji="0" lang="en-US" altLang="en-US" sz="16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 and</a:t>
            </a:r>
            <a:r>
              <a:rPr kumimoji="0" lang="en-US" altLang="en-US" sz="1600" b="1"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 height </a:t>
            </a:r>
            <a:r>
              <a:rPr kumimoji="0" lang="en-US" altLang="en-US" sz="16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attributes define the dimensions of the </a:t>
            </a:r>
            <a:r>
              <a:rPr kumimoji="0" lang="en-US" altLang="en-US" sz="1600" b="0" i="0" u="none" strike="noStrike" cap="none" normalizeH="0" baseline="0" dirty="0" err="1">
                <a:ln>
                  <a:noFill/>
                </a:ln>
                <a:solidFill>
                  <a:schemeClr val="tx2"/>
                </a:solidFill>
                <a:effectLst/>
                <a:latin typeface="Times New Roman" panose="02020603050405020304" pitchFamily="18" charset="0"/>
                <a:cs typeface="Times New Roman" panose="02020603050405020304" pitchFamily="18" charset="0"/>
              </a:rPr>
              <a:t>iframe</a:t>
            </a:r>
            <a:r>
              <a:rPr kumimoji="0" lang="en-US" altLang="en-US" sz="16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41FC3FC6-E2C6-3B5C-0BEE-56DB3E3FB0F5}"/>
              </a:ext>
            </a:extLst>
          </p:cNvPr>
          <p:cNvPicPr>
            <a:picLocks noChangeAspect="1"/>
          </p:cNvPicPr>
          <p:nvPr/>
        </p:nvPicPr>
        <p:blipFill>
          <a:blip r:embed="rId6"/>
          <a:stretch>
            <a:fillRect/>
          </a:stretch>
        </p:blipFill>
        <p:spPr>
          <a:xfrm>
            <a:off x="533400" y="5181600"/>
            <a:ext cx="11506200" cy="960329"/>
          </a:xfrm>
          <a:prstGeom prst="rect">
            <a:avLst/>
          </a:prstGeom>
        </p:spPr>
      </p:pic>
    </p:spTree>
    <p:extLst>
      <p:ext uri="{BB962C8B-B14F-4D97-AF65-F5344CB8AC3E}">
        <p14:creationId xmlns:p14="http://schemas.microsoft.com/office/powerpoint/2010/main" val="2133402010"/>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err="1">
                <a:solidFill>
                  <a:srgbClr val="CC3300"/>
                </a:solidFill>
              </a:rPr>
              <a:t>iframe</a:t>
            </a:r>
            <a:endParaRPr lang="en-US" altLang="en-US" sz="2800" b="1" dirty="0">
              <a:solidFill>
                <a:srgbClr val="CC3300"/>
              </a:solidFill>
            </a:endParaRPr>
          </a:p>
          <a:p>
            <a:pPr algn="ctr" eaLnBrk="1" hangingPunct="1">
              <a:buFont typeface="Wingdings" panose="05000000000000000000" pitchFamily="2" charset="2"/>
              <a:buNone/>
            </a:pPr>
            <a:endParaRPr lang="en-US" altLang="en-US" sz="2800" b="1" dirty="0">
              <a:solidFill>
                <a:srgbClr val="CC3300"/>
              </a:solidFill>
            </a:endParaRPr>
          </a:p>
        </p:txBody>
      </p:sp>
      <p:sp>
        <p:nvSpPr>
          <p:cNvPr id="3" name="TextBox 2">
            <a:extLst>
              <a:ext uri="{FF2B5EF4-FFF2-40B4-BE49-F238E27FC236}">
                <a16:creationId xmlns:a16="http://schemas.microsoft.com/office/drawing/2014/main" id="{A666823A-8320-0182-E647-FB15C9C02866}"/>
              </a:ext>
            </a:extLst>
          </p:cNvPr>
          <p:cNvSpPr txBox="1"/>
          <p:nvPr/>
        </p:nvSpPr>
        <p:spPr>
          <a:xfrm>
            <a:off x="228600" y="1447800"/>
            <a:ext cx="11734800" cy="1754326"/>
          </a:xfrm>
          <a:prstGeom prst="rect">
            <a:avLst/>
          </a:prstGeom>
          <a:noFill/>
        </p:spPr>
        <p:txBody>
          <a:bodyPr wrap="square">
            <a:spAutoFit/>
          </a:bodyPr>
          <a:lstStyle/>
          <a:p>
            <a:pPr algn="l"/>
            <a:r>
              <a:rPr lang="en-US" b="1" i="0" dirty="0">
                <a:effectLst/>
                <a:latin typeface="Times New Roman" panose="02020603050405020304" pitchFamily="18" charset="0"/>
                <a:cs typeface="Times New Roman" panose="02020603050405020304" pitchFamily="18" charset="0"/>
              </a:rPr>
              <a:t>Why Use </a:t>
            </a:r>
            <a:r>
              <a:rPr lang="en-US" b="1" i="0" dirty="0" err="1">
                <a:effectLst/>
                <a:latin typeface="Times New Roman" panose="02020603050405020304" pitchFamily="18" charset="0"/>
                <a:cs typeface="Times New Roman" panose="02020603050405020304" pitchFamily="18" charset="0"/>
              </a:rPr>
              <a:t>iFrames</a:t>
            </a:r>
            <a:r>
              <a:rPr lang="en-US" b="1" i="0" dirty="0">
                <a:effectLst/>
                <a:latin typeface="Times New Roman" panose="02020603050405020304" pitchFamily="18" charset="0"/>
                <a:cs typeface="Times New Roman" panose="02020603050405020304" pitchFamily="18" charset="0"/>
              </a:rPr>
              <a:t>?</a:t>
            </a:r>
          </a:p>
          <a:p>
            <a:pPr algn="l"/>
            <a:endParaRPr lang="en-US" b="1" i="0" dirty="0">
              <a:effectLst/>
              <a:latin typeface="Times New Roman" panose="02020603050405020304" pitchFamily="18" charset="0"/>
              <a:cs typeface="Times New Roman" panose="02020603050405020304" pitchFamily="18" charset="0"/>
            </a:endParaRPr>
          </a:p>
          <a:p>
            <a:pPr algn="l"/>
            <a:r>
              <a:rPr lang="en-US" b="0" i="0" dirty="0" err="1">
                <a:solidFill>
                  <a:srgbClr val="000000"/>
                </a:solidFill>
                <a:effectLst/>
                <a:latin typeface="Times New Roman" panose="02020603050405020304" pitchFamily="18" charset="0"/>
                <a:cs typeface="Times New Roman" panose="02020603050405020304" pitchFamily="18" charset="0"/>
              </a:rPr>
              <a:t>iFrames</a:t>
            </a:r>
            <a:r>
              <a:rPr lang="en-US" b="0" i="0" dirty="0">
                <a:solidFill>
                  <a:srgbClr val="000000"/>
                </a:solidFill>
                <a:effectLst/>
                <a:latin typeface="Times New Roman" panose="02020603050405020304" pitchFamily="18" charset="0"/>
                <a:cs typeface="Times New Roman" panose="02020603050405020304" pitchFamily="18" charset="0"/>
              </a:rPr>
              <a:t> offer a variety of use-cases:</a:t>
            </a:r>
          </a:p>
          <a:p>
            <a:pPr marL="742950" lvl="1" indent="-285750">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Content Isolation</a:t>
            </a:r>
            <a:r>
              <a:rPr lang="en-US" b="0" i="0" dirty="0">
                <a:solidFill>
                  <a:srgbClr val="000000"/>
                </a:solidFill>
                <a:effectLst/>
                <a:latin typeface="Times New Roman" panose="02020603050405020304" pitchFamily="18" charset="0"/>
                <a:cs typeface="Times New Roman" panose="02020603050405020304" pitchFamily="18" charset="0"/>
              </a:rPr>
              <a:t>: </a:t>
            </a:r>
            <a:r>
              <a:rPr lang="en-US" b="0" i="0" dirty="0" err="1">
                <a:solidFill>
                  <a:srgbClr val="000000"/>
                </a:solidFill>
                <a:effectLst/>
                <a:latin typeface="Times New Roman" panose="02020603050405020304" pitchFamily="18" charset="0"/>
                <a:cs typeface="Times New Roman" panose="02020603050405020304" pitchFamily="18" charset="0"/>
              </a:rPr>
              <a:t>iFrames</a:t>
            </a:r>
            <a:r>
              <a:rPr lang="en-US" b="0" i="0" dirty="0">
                <a:solidFill>
                  <a:srgbClr val="000000"/>
                </a:solidFill>
                <a:effectLst/>
                <a:latin typeface="Times New Roman" panose="02020603050405020304" pitchFamily="18" charset="0"/>
                <a:cs typeface="Times New Roman" panose="02020603050405020304" pitchFamily="18" charset="0"/>
              </a:rPr>
              <a:t> allow you to isolate third-party content, which can improve security.</a:t>
            </a:r>
          </a:p>
          <a:p>
            <a:pPr marL="742950" lvl="1" indent="-285750">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Modularity</a:t>
            </a:r>
            <a:r>
              <a:rPr lang="en-US" b="0" i="0" dirty="0">
                <a:solidFill>
                  <a:srgbClr val="000000"/>
                </a:solidFill>
                <a:effectLst/>
                <a:latin typeface="Times New Roman" panose="02020603050405020304" pitchFamily="18" charset="0"/>
                <a:cs typeface="Times New Roman" panose="02020603050405020304" pitchFamily="18" charset="0"/>
              </a:rPr>
              <a:t>: Easily embed external plugins, widgets, or content.</a:t>
            </a:r>
          </a:p>
          <a:p>
            <a:pPr marL="742950" lvl="1" indent="-285750">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Resource Separation</a:t>
            </a:r>
            <a:r>
              <a:rPr lang="en-US" b="0" i="0" dirty="0">
                <a:solidFill>
                  <a:srgbClr val="000000"/>
                </a:solidFill>
                <a:effectLst/>
                <a:latin typeface="Times New Roman" panose="02020603050405020304" pitchFamily="18" charset="0"/>
                <a:cs typeface="Times New Roman" panose="02020603050405020304" pitchFamily="18" charset="0"/>
              </a:rPr>
              <a:t>: Content within an </a:t>
            </a:r>
            <a:r>
              <a:rPr lang="en-US" b="0" i="0" dirty="0" err="1">
                <a:solidFill>
                  <a:srgbClr val="000000"/>
                </a:solidFill>
                <a:effectLst/>
                <a:latin typeface="Times New Roman" panose="02020603050405020304" pitchFamily="18" charset="0"/>
                <a:cs typeface="Times New Roman" panose="02020603050405020304" pitchFamily="18" charset="0"/>
              </a:rPr>
              <a:t>iFrame</a:t>
            </a:r>
            <a:r>
              <a:rPr lang="en-US" b="0" i="0" dirty="0">
                <a:solidFill>
                  <a:srgbClr val="000000"/>
                </a:solidFill>
                <a:effectLst/>
                <a:latin typeface="Times New Roman" panose="02020603050405020304" pitchFamily="18" charset="0"/>
                <a:cs typeface="Times New Roman" panose="02020603050405020304" pitchFamily="18" charset="0"/>
              </a:rPr>
              <a:t> can load separately from the rest of the page.</a:t>
            </a:r>
          </a:p>
        </p:txBody>
      </p:sp>
      <p:sp>
        <p:nvSpPr>
          <p:cNvPr id="8" name="TextBox 7">
            <a:extLst>
              <a:ext uri="{FF2B5EF4-FFF2-40B4-BE49-F238E27FC236}">
                <a16:creationId xmlns:a16="http://schemas.microsoft.com/office/drawing/2014/main" id="{CA31A8A0-A413-82B1-D1EE-A3705B3A3492}"/>
              </a:ext>
            </a:extLst>
          </p:cNvPr>
          <p:cNvSpPr txBox="1"/>
          <p:nvPr/>
        </p:nvSpPr>
        <p:spPr>
          <a:xfrm>
            <a:off x="228600" y="3521915"/>
            <a:ext cx="11353800" cy="2308324"/>
          </a:xfrm>
          <a:prstGeom prst="rect">
            <a:avLst/>
          </a:prstGeom>
          <a:noFill/>
        </p:spPr>
        <p:txBody>
          <a:bodyPr wrap="square">
            <a:spAutoFit/>
          </a:bodyPr>
          <a:lstStyle/>
          <a:p>
            <a:pPr algn="l"/>
            <a:r>
              <a:rPr lang="en-US" b="1" i="0" dirty="0">
                <a:effectLst/>
                <a:latin typeface="Times New Roman" panose="02020603050405020304" pitchFamily="18" charset="0"/>
                <a:cs typeface="Times New Roman" panose="02020603050405020304" pitchFamily="18" charset="0"/>
              </a:rPr>
              <a:t>Attributes of </a:t>
            </a:r>
            <a:r>
              <a:rPr lang="en-US" b="1" i="0" dirty="0" err="1">
                <a:effectLst/>
                <a:latin typeface="Times New Roman" panose="02020603050405020304" pitchFamily="18" charset="0"/>
                <a:cs typeface="Times New Roman" panose="02020603050405020304" pitchFamily="18" charset="0"/>
              </a:rPr>
              <a:t>iFrame</a:t>
            </a:r>
            <a:r>
              <a:rPr lang="en-US" b="1" i="0" dirty="0">
                <a:effectLst/>
                <a:latin typeface="Times New Roman" panose="02020603050405020304" pitchFamily="18" charset="0"/>
                <a:cs typeface="Times New Roman" panose="02020603050405020304" pitchFamily="18" charset="0"/>
              </a:rPr>
              <a:t>:</a:t>
            </a:r>
          </a:p>
          <a:p>
            <a:pPr algn="l"/>
            <a:endParaRPr lang="en-US" b="1" i="0" dirty="0">
              <a:effectLst/>
              <a:latin typeface="Times New Roman" panose="02020603050405020304" pitchFamily="18" charset="0"/>
              <a:cs typeface="Times New Roman" panose="02020603050405020304" pitchFamily="18" charset="0"/>
            </a:endParaRPr>
          </a:p>
          <a:p>
            <a:pPr algn="l"/>
            <a:r>
              <a:rPr lang="en-US" b="0" i="0" dirty="0">
                <a:solidFill>
                  <a:srgbClr val="000000"/>
                </a:solidFill>
                <a:effectLst/>
                <a:latin typeface="Times New Roman" panose="02020603050405020304" pitchFamily="18" charset="0"/>
                <a:cs typeface="Times New Roman" panose="02020603050405020304" pitchFamily="18" charset="0"/>
              </a:rPr>
              <a:t>Several attributes can enhance the functionality of an </a:t>
            </a:r>
            <a:r>
              <a:rPr lang="en-US" b="0" i="0" dirty="0" err="1">
                <a:solidFill>
                  <a:srgbClr val="000000"/>
                </a:solidFill>
                <a:effectLst/>
                <a:latin typeface="Times New Roman" panose="02020603050405020304" pitchFamily="18" charset="0"/>
                <a:cs typeface="Times New Roman" panose="02020603050405020304" pitchFamily="18" charset="0"/>
              </a:rPr>
              <a:t>iFrame</a:t>
            </a:r>
            <a:r>
              <a:rPr lang="en-US" b="0" i="0" dirty="0">
                <a:solidFill>
                  <a:srgbClr val="000000"/>
                </a:solidFill>
                <a:effectLst/>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b="1" i="0" dirty="0" err="1">
                <a:solidFill>
                  <a:srgbClr val="000000"/>
                </a:solidFill>
                <a:effectLst/>
                <a:latin typeface="Times New Roman" panose="02020603050405020304" pitchFamily="18" charset="0"/>
                <a:cs typeface="Times New Roman" panose="02020603050405020304" pitchFamily="18" charset="0"/>
              </a:rPr>
              <a:t>src</a:t>
            </a:r>
            <a:r>
              <a:rPr lang="en-US" b="0" i="0" dirty="0">
                <a:solidFill>
                  <a:srgbClr val="000000"/>
                </a:solidFill>
                <a:effectLst/>
                <a:latin typeface="Times New Roman" panose="02020603050405020304" pitchFamily="18" charset="0"/>
                <a:cs typeface="Times New Roman" panose="02020603050405020304" pitchFamily="18" charset="0"/>
              </a:rPr>
              <a:t>: Specifies the URL of the page to embed.</a:t>
            </a:r>
          </a:p>
          <a:p>
            <a:pPr marL="742950" lvl="1" indent="-285750">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height</a:t>
            </a:r>
            <a:r>
              <a:rPr lang="en-US" b="0" i="0" dirty="0">
                <a:solidFill>
                  <a:srgbClr val="000000"/>
                </a:solidFill>
                <a:effectLst/>
                <a:latin typeface="Times New Roman" panose="02020603050405020304" pitchFamily="18" charset="0"/>
                <a:cs typeface="Times New Roman" panose="02020603050405020304" pitchFamily="18" charset="0"/>
              </a:rPr>
              <a:t> and </a:t>
            </a:r>
            <a:r>
              <a:rPr lang="en-US" b="1" i="0" dirty="0">
                <a:solidFill>
                  <a:srgbClr val="000000"/>
                </a:solidFill>
                <a:effectLst/>
                <a:latin typeface="Times New Roman" panose="02020603050405020304" pitchFamily="18" charset="0"/>
                <a:cs typeface="Times New Roman" panose="02020603050405020304" pitchFamily="18" charset="0"/>
              </a:rPr>
              <a:t>width</a:t>
            </a:r>
            <a:r>
              <a:rPr lang="en-US" b="0" i="0" dirty="0">
                <a:solidFill>
                  <a:srgbClr val="000000"/>
                </a:solidFill>
                <a:effectLst/>
                <a:latin typeface="Times New Roman" panose="02020603050405020304" pitchFamily="18" charset="0"/>
                <a:cs typeface="Times New Roman" panose="02020603050405020304" pitchFamily="18" charset="0"/>
              </a:rPr>
              <a:t>: Define the dimensions.</a:t>
            </a:r>
          </a:p>
          <a:p>
            <a:pPr marL="742950" lvl="1" indent="-285750">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frameborder</a:t>
            </a:r>
            <a:r>
              <a:rPr lang="en-US" b="0" i="0" dirty="0">
                <a:solidFill>
                  <a:srgbClr val="000000"/>
                </a:solidFill>
                <a:effectLst/>
                <a:latin typeface="Times New Roman" panose="02020603050405020304" pitchFamily="18" charset="0"/>
                <a:cs typeface="Times New Roman" panose="02020603050405020304" pitchFamily="18" charset="0"/>
              </a:rPr>
              <a:t>: Indicates whether to display a border.</a:t>
            </a:r>
          </a:p>
          <a:p>
            <a:pPr marL="742950" lvl="1" indent="-285750">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scrolling</a:t>
            </a:r>
            <a:r>
              <a:rPr lang="en-US" b="0" i="0" dirty="0">
                <a:solidFill>
                  <a:srgbClr val="000000"/>
                </a:solidFill>
                <a:effectLst/>
                <a:latin typeface="Times New Roman" panose="02020603050405020304" pitchFamily="18" charset="0"/>
                <a:cs typeface="Times New Roman" panose="02020603050405020304" pitchFamily="18" charset="0"/>
              </a:rPr>
              <a:t>: Controls the scrollbars.</a:t>
            </a:r>
          </a:p>
          <a:p>
            <a:pPr marL="742950" lvl="1" indent="-285750">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name</a:t>
            </a:r>
            <a:r>
              <a:rPr lang="en-US" b="0" i="0" dirty="0">
                <a:solidFill>
                  <a:srgbClr val="000000"/>
                </a:solidFill>
                <a:effectLst/>
                <a:latin typeface="Times New Roman" panose="02020603050405020304" pitchFamily="18" charset="0"/>
                <a:cs typeface="Times New Roman" panose="02020603050405020304" pitchFamily="18" charset="0"/>
              </a:rPr>
              <a:t>: For targeting the </a:t>
            </a:r>
            <a:r>
              <a:rPr lang="en-US" b="0" i="0" dirty="0" err="1">
                <a:solidFill>
                  <a:srgbClr val="000000"/>
                </a:solidFill>
                <a:effectLst/>
                <a:latin typeface="Times New Roman" panose="02020603050405020304" pitchFamily="18" charset="0"/>
                <a:cs typeface="Times New Roman" panose="02020603050405020304" pitchFamily="18" charset="0"/>
              </a:rPr>
              <a:t>iFrame</a:t>
            </a:r>
            <a:r>
              <a:rPr lang="en-US" b="0" i="0" dirty="0">
                <a:solidFill>
                  <a:srgbClr val="000000"/>
                </a:solidFill>
                <a:effectLst/>
                <a:latin typeface="Times New Roman" panose="02020603050405020304" pitchFamily="18" charset="0"/>
                <a:cs typeface="Times New Roman" panose="02020603050405020304" pitchFamily="18" charset="0"/>
              </a:rPr>
              <a:t> in JavaScript</a:t>
            </a:r>
            <a:r>
              <a:rPr lang="en-US" b="0" i="0" dirty="0">
                <a:solidFill>
                  <a:srgbClr val="000000"/>
                </a:solidFill>
                <a:effectLst/>
                <a:latin typeface="Poppins" panose="00000500000000000000" pitchFamily="2" charset="0"/>
              </a:rPr>
              <a:t>.</a:t>
            </a:r>
          </a:p>
        </p:txBody>
      </p:sp>
    </p:spTree>
    <p:extLst>
      <p:ext uri="{BB962C8B-B14F-4D97-AF65-F5344CB8AC3E}">
        <p14:creationId xmlns:p14="http://schemas.microsoft.com/office/powerpoint/2010/main" val="662024355"/>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err="1">
                <a:solidFill>
                  <a:srgbClr val="CC3300"/>
                </a:solidFill>
              </a:rPr>
              <a:t>iframe</a:t>
            </a:r>
            <a:endParaRPr lang="en-US" altLang="en-US" sz="2800" b="1" dirty="0">
              <a:solidFill>
                <a:srgbClr val="CC3300"/>
              </a:solidFill>
            </a:endParaRPr>
          </a:p>
          <a:p>
            <a:pPr algn="ctr" eaLnBrk="1" hangingPunct="1">
              <a:buFont typeface="Wingdings" panose="05000000000000000000" pitchFamily="2" charset="2"/>
              <a:buNone/>
            </a:pPr>
            <a:endParaRPr lang="en-US" altLang="en-US" sz="2800" b="1" dirty="0">
              <a:solidFill>
                <a:srgbClr val="CC3300"/>
              </a:solidFill>
            </a:endParaRPr>
          </a:p>
        </p:txBody>
      </p:sp>
      <p:pic>
        <p:nvPicPr>
          <p:cNvPr id="4" name="Picture 3">
            <a:extLst>
              <a:ext uri="{FF2B5EF4-FFF2-40B4-BE49-F238E27FC236}">
                <a16:creationId xmlns:a16="http://schemas.microsoft.com/office/drawing/2014/main" id="{9F5D981C-FDF4-9572-BE3C-E4903CF292AA}"/>
              </a:ext>
            </a:extLst>
          </p:cNvPr>
          <p:cNvPicPr>
            <a:picLocks noChangeAspect="1"/>
          </p:cNvPicPr>
          <p:nvPr/>
        </p:nvPicPr>
        <p:blipFill>
          <a:blip r:embed="rId4"/>
          <a:stretch>
            <a:fillRect/>
          </a:stretch>
        </p:blipFill>
        <p:spPr>
          <a:xfrm>
            <a:off x="228600" y="1752600"/>
            <a:ext cx="6264104" cy="3695988"/>
          </a:xfrm>
          <a:prstGeom prst="rect">
            <a:avLst/>
          </a:prstGeom>
        </p:spPr>
      </p:pic>
      <p:pic>
        <p:nvPicPr>
          <p:cNvPr id="7" name="Picture 6">
            <a:extLst>
              <a:ext uri="{FF2B5EF4-FFF2-40B4-BE49-F238E27FC236}">
                <a16:creationId xmlns:a16="http://schemas.microsoft.com/office/drawing/2014/main" id="{64AAD9F0-F763-49F7-41F7-2E3233855B7F}"/>
              </a:ext>
            </a:extLst>
          </p:cNvPr>
          <p:cNvPicPr>
            <a:picLocks noChangeAspect="1"/>
          </p:cNvPicPr>
          <p:nvPr/>
        </p:nvPicPr>
        <p:blipFill>
          <a:blip r:embed="rId5"/>
          <a:stretch>
            <a:fillRect/>
          </a:stretch>
        </p:blipFill>
        <p:spPr>
          <a:xfrm>
            <a:off x="6578223" y="2057400"/>
            <a:ext cx="5385177" cy="2667000"/>
          </a:xfrm>
          <a:prstGeom prst="rect">
            <a:avLst/>
          </a:prstGeom>
        </p:spPr>
      </p:pic>
    </p:spTree>
    <p:extLst>
      <p:ext uri="{BB962C8B-B14F-4D97-AF65-F5344CB8AC3E}">
        <p14:creationId xmlns:p14="http://schemas.microsoft.com/office/powerpoint/2010/main" val="2982749107"/>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effectLst/>
        </p:spPr>
        <p:txBody>
          <a:bodyPr/>
          <a:lstStyle/>
          <a:p>
            <a:pPr eaLnBrk="1" hangingPunct="1"/>
            <a:r>
              <a:rPr lang="en-US" altLang="en-US" sz="3600">
                <a:solidFill>
                  <a:schemeClr val="accent6">
                    <a:lumMod val="75000"/>
                  </a:schemeClr>
                </a:solidFill>
              </a:rPr>
              <a:t>General Guideline</a:t>
            </a:r>
            <a:endParaRPr lang="en-US" altLang="en-US" sz="3600" dirty="0">
              <a:solidFill>
                <a:schemeClr val="accent6">
                  <a:lumMod val="75000"/>
                </a:schemeClr>
              </a:solidFill>
            </a:endParaRPr>
          </a:p>
        </p:txBody>
      </p:sp>
      <p:sp>
        <p:nvSpPr>
          <p:cNvPr id="7171" name="Content Placeholder 2"/>
          <p:cNvSpPr>
            <a:spLocks noGrp="1"/>
          </p:cNvSpPr>
          <p:nvPr>
            <p:ph idx="1"/>
          </p:nvPr>
        </p:nvSpPr>
        <p:spPr/>
        <p:txBody>
          <a:bodyPr/>
          <a:lstStyle/>
          <a:p>
            <a:pPr indent="4763" eaLnBrk="1" hangingPunct="1">
              <a:buFont typeface="Wingdings" panose="05000000000000000000" pitchFamily="2" charset="2"/>
              <a:buNone/>
            </a:pPr>
            <a:r>
              <a:rPr lang="en-US" altLang="en-US" sz="1600" b="1"/>
              <a:t>© (2024) ABES Engineering College.</a:t>
            </a:r>
          </a:p>
          <a:p>
            <a:pPr indent="4763" eaLnBrk="1" hangingPunct="1">
              <a:buFont typeface="Wingdings" panose="05000000000000000000" pitchFamily="2" charset="2"/>
              <a:buNone/>
            </a:pPr>
            <a:endParaRPr lang="en-US" altLang="en-US" sz="1600"/>
          </a:p>
          <a:p>
            <a:pPr indent="4763" algn="just" eaLnBrk="1" hangingPunct="1">
              <a:buFont typeface="Wingdings" panose="05000000000000000000" pitchFamily="2" charset="2"/>
              <a:buNone/>
            </a:pPr>
            <a:r>
              <a:rPr lang="en-US" altLang="en-US" sz="1600"/>
              <a:t>This document contains valuable confidential and proprietary information of ABESEC. Such confidential and proprietary information includes, amongst others, proprietary intellectual property which can be legally protected and commercialized. Such information is furnished herein for training purposes only. Except with the express prior written permission of ABESEC, this document and the information contained herein may not be published, disclosed, or used for any other purpose.</a:t>
            </a:r>
            <a:endParaRPr lang="en-US" altLang="en-US" sz="1600" dirty="0"/>
          </a:p>
        </p:txBody>
      </p:sp>
      <p:sp>
        <p:nvSpPr>
          <p:cNvPr id="717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C14B7E0C-946A-4A56-89AE-3F8B67CC828C}" type="slidenum">
              <a:rPr lang="en-US" altLang="en-US" sz="1200" smtClean="0">
                <a:solidFill>
                  <a:schemeClr val="bg1"/>
                </a:solidFill>
              </a:rPr>
              <a:pPr>
                <a:spcBef>
                  <a:spcPct val="0"/>
                </a:spcBef>
                <a:buClrTx/>
                <a:buFontTx/>
                <a:buNone/>
              </a:pPr>
              <a:t>2</a:t>
            </a:fld>
            <a:endParaRPr lang="en-US" altLang="en-US" sz="120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990600"/>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Image Tag</a:t>
            </a:r>
          </a:p>
          <a:p>
            <a:pPr algn="ctr" eaLnBrk="1" hangingPunct="1">
              <a:buFont typeface="Wingdings" panose="05000000000000000000" pitchFamily="2" charset="2"/>
              <a:buNone/>
            </a:pPr>
            <a:endParaRPr lang="en-US" altLang="en-US" sz="2800" b="1" dirty="0">
              <a:solidFill>
                <a:srgbClr val="CC3300"/>
              </a:solidFill>
            </a:endParaRPr>
          </a:p>
        </p:txBody>
      </p:sp>
      <p:sp>
        <p:nvSpPr>
          <p:cNvPr id="3" name="TextBox 2">
            <a:extLst>
              <a:ext uri="{FF2B5EF4-FFF2-40B4-BE49-F238E27FC236}">
                <a16:creationId xmlns:a16="http://schemas.microsoft.com/office/drawing/2014/main" id="{378F6716-4B89-353D-E456-793B5444C288}"/>
              </a:ext>
            </a:extLst>
          </p:cNvPr>
          <p:cNvSpPr txBox="1"/>
          <p:nvPr/>
        </p:nvSpPr>
        <p:spPr>
          <a:xfrm>
            <a:off x="457200" y="1443841"/>
            <a:ext cx="11506200" cy="3970318"/>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Images play a crucial role in enhancing web pages by providing a visual context that complements textual content. In HTML, the &lt;</a:t>
            </a:r>
            <a:r>
              <a:rPr lang="en-US" b="1" dirty="0" err="1">
                <a:latin typeface="Times New Roman" panose="02020603050405020304" pitchFamily="18" charset="0"/>
                <a:cs typeface="Times New Roman" panose="02020603050405020304" pitchFamily="18" charset="0"/>
              </a:rPr>
              <a:t>img</a:t>
            </a:r>
            <a:r>
              <a:rPr lang="en-US" dirty="0">
                <a:latin typeface="Times New Roman" panose="02020603050405020304" pitchFamily="18" charset="0"/>
                <a:cs typeface="Times New Roman" panose="02020603050405020304" pitchFamily="18" charset="0"/>
              </a:rPr>
              <a:t>&gt; tag is used to embed images into web pages.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Key Features of the &lt;</a:t>
            </a:r>
            <a:r>
              <a:rPr lang="en-US" b="1" dirty="0" err="1">
                <a:latin typeface="Times New Roman" panose="02020603050405020304" pitchFamily="18" charset="0"/>
                <a:cs typeface="Times New Roman" panose="02020603050405020304" pitchFamily="18" charset="0"/>
              </a:rPr>
              <a:t>img</a:t>
            </a:r>
            <a:r>
              <a:rPr lang="en-US" b="1" dirty="0">
                <a:latin typeface="Times New Roman" panose="02020603050405020304" pitchFamily="18" charset="0"/>
                <a:cs typeface="Times New Roman" panose="02020603050405020304" pitchFamily="18" charset="0"/>
              </a:rPr>
              <a:t>&gt; Tag:</a:t>
            </a:r>
          </a:p>
          <a:p>
            <a:r>
              <a:rPr lang="en-US" dirty="0">
                <a:latin typeface="Times New Roman" panose="02020603050405020304" pitchFamily="18" charset="0"/>
                <a:cs typeface="Times New Roman" panose="02020603050405020304" pitchFamily="18" charset="0"/>
              </a:rPr>
              <a:t>It's a self-closing tag, meaning it doesn't require a corresponding closing tag. Commonly used attributes include the "alt" attribute for image descriptions and the "</a:t>
            </a:r>
            <a:r>
              <a:rPr lang="en-US" dirty="0" err="1">
                <a:latin typeface="Times New Roman" panose="02020603050405020304" pitchFamily="18" charset="0"/>
                <a:cs typeface="Times New Roman" panose="02020603050405020304" pitchFamily="18" charset="0"/>
              </a:rPr>
              <a:t>src</a:t>
            </a:r>
            <a:r>
              <a:rPr lang="en-US" dirty="0">
                <a:latin typeface="Times New Roman" panose="02020603050405020304" pitchFamily="18" charset="0"/>
                <a:cs typeface="Times New Roman" panose="02020603050405020304" pitchFamily="18" charset="0"/>
              </a:rPr>
              <a:t>" attribute for specifying the image location.</a:t>
            </a:r>
          </a:p>
          <a:p>
            <a:r>
              <a:rPr lang="en-US" dirty="0">
                <a:latin typeface="Times New Roman" panose="02020603050405020304" pitchFamily="18" charset="0"/>
                <a:cs typeface="Times New Roman" panose="02020603050405020304" pitchFamily="18" charset="0"/>
              </a:rPr>
              <a:t>Supports various image formats including PNG, JPEG, JPG, and GIF.</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Mandatory Attributes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a:t>
            </a:r>
            <a:r>
              <a:rPr lang="en-US" dirty="0" err="1">
                <a:latin typeface="Times New Roman" panose="02020603050405020304" pitchFamily="18" charset="0"/>
                <a:cs typeface="Times New Roman" panose="02020603050405020304" pitchFamily="18" charset="0"/>
              </a:rPr>
              <a:t>src</a:t>
            </a:r>
            <a:r>
              <a:rPr lang="en-US" dirty="0">
                <a:latin typeface="Times New Roman" panose="02020603050405020304" pitchFamily="18" charset="0"/>
                <a:cs typeface="Times New Roman" panose="02020603050405020304" pitchFamily="18" charset="0"/>
              </a:rPr>
              <a:t>" and "alt" attributes are essential for the proper functioning of the &lt;</a:t>
            </a:r>
            <a:r>
              <a:rPr lang="en-US" dirty="0" err="1">
                <a:latin typeface="Times New Roman" panose="02020603050405020304" pitchFamily="18" charset="0"/>
                <a:cs typeface="Times New Roman" panose="02020603050405020304" pitchFamily="18" charset="0"/>
              </a:rPr>
              <a:t>img</a:t>
            </a:r>
            <a:r>
              <a:rPr lang="en-US" dirty="0">
                <a:latin typeface="Times New Roman" panose="02020603050405020304" pitchFamily="18" charset="0"/>
                <a:cs typeface="Times New Roman" panose="02020603050405020304" pitchFamily="18" charset="0"/>
              </a:rPr>
              <a:t>&gt; tag.</a:t>
            </a:r>
          </a:p>
          <a:p>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b="1" dirty="0" err="1">
                <a:latin typeface="Times New Roman" panose="02020603050405020304" pitchFamily="18" charset="0"/>
                <a:cs typeface="Times New Roman" panose="02020603050405020304" pitchFamily="18" charset="0"/>
              </a:rPr>
              <a:t>src</a:t>
            </a:r>
            <a:r>
              <a:rPr lang="en-US" b="1" dirty="0">
                <a:latin typeface="Times New Roman" panose="02020603050405020304" pitchFamily="18" charset="0"/>
                <a:cs typeface="Times New Roman" panose="02020603050405020304" pitchFamily="18" charset="0"/>
              </a:rPr>
              <a:t> attribute: </a:t>
            </a:r>
            <a:r>
              <a:rPr lang="en-US" dirty="0">
                <a:latin typeface="Times New Roman" panose="02020603050405020304" pitchFamily="18" charset="0"/>
                <a:cs typeface="Times New Roman" panose="02020603050405020304" pitchFamily="18" charset="0"/>
              </a:rPr>
              <a:t>Specifies the path to the image file.</a:t>
            </a:r>
          </a:p>
          <a:p>
            <a:pPr marL="742950" lvl="1"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alt attribute: </a:t>
            </a:r>
            <a:r>
              <a:rPr lang="en-US" dirty="0">
                <a:latin typeface="Times New Roman" panose="02020603050405020304" pitchFamily="18" charset="0"/>
                <a:cs typeface="Times New Roman" panose="02020603050405020304" pitchFamily="18" charset="0"/>
              </a:rPr>
              <a:t>Provides a text description for the image.</a:t>
            </a:r>
          </a:p>
        </p:txBody>
      </p:sp>
      <p:pic>
        <p:nvPicPr>
          <p:cNvPr id="11" name="Picture 10">
            <a:extLst>
              <a:ext uri="{FF2B5EF4-FFF2-40B4-BE49-F238E27FC236}">
                <a16:creationId xmlns:a16="http://schemas.microsoft.com/office/drawing/2014/main" id="{E8E2B0FD-EE7D-7C1F-84C9-AFB810B643F9}"/>
              </a:ext>
            </a:extLst>
          </p:cNvPr>
          <p:cNvPicPr>
            <a:picLocks noChangeAspect="1"/>
          </p:cNvPicPr>
          <p:nvPr/>
        </p:nvPicPr>
        <p:blipFill>
          <a:blip r:embed="rId4"/>
          <a:stretch>
            <a:fillRect/>
          </a:stretch>
        </p:blipFill>
        <p:spPr>
          <a:xfrm>
            <a:off x="1986383" y="5494548"/>
            <a:ext cx="7924800" cy="745704"/>
          </a:xfrm>
          <a:prstGeom prst="rect">
            <a:avLst/>
          </a:prstGeom>
        </p:spPr>
      </p:pic>
    </p:spTree>
    <p:extLst>
      <p:ext uri="{BB962C8B-B14F-4D97-AF65-F5344CB8AC3E}">
        <p14:creationId xmlns:p14="http://schemas.microsoft.com/office/powerpoint/2010/main" val="1789401206"/>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HTML Audio / Video</a:t>
            </a:r>
          </a:p>
          <a:p>
            <a:pPr algn="ctr" eaLnBrk="1" hangingPunct="1">
              <a:buFont typeface="Wingdings" panose="05000000000000000000" pitchFamily="2" charset="2"/>
              <a:buNone/>
            </a:pPr>
            <a:endParaRPr lang="en-US" altLang="en-US" sz="2800" b="1" dirty="0">
              <a:solidFill>
                <a:srgbClr val="CC3300"/>
              </a:solidFill>
            </a:endParaRPr>
          </a:p>
        </p:txBody>
      </p:sp>
      <p:sp>
        <p:nvSpPr>
          <p:cNvPr id="6" name="TextBox 5">
            <a:extLst>
              <a:ext uri="{FF2B5EF4-FFF2-40B4-BE49-F238E27FC236}">
                <a16:creationId xmlns:a16="http://schemas.microsoft.com/office/drawing/2014/main" id="{07D00B5B-D325-A4AE-0950-EF849FE7202C}"/>
              </a:ext>
            </a:extLst>
          </p:cNvPr>
          <p:cNvSpPr txBox="1"/>
          <p:nvPr/>
        </p:nvSpPr>
        <p:spPr>
          <a:xfrm>
            <a:off x="304800" y="1696453"/>
            <a:ext cx="11201400"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HTML &lt;</a:t>
            </a:r>
            <a:r>
              <a:rPr lang="en-US" b="1" dirty="0">
                <a:latin typeface="Times New Roman" panose="02020603050405020304" pitchFamily="18" charset="0"/>
                <a:cs typeface="Times New Roman" panose="02020603050405020304" pitchFamily="18" charset="0"/>
              </a:rPr>
              <a:t>audio</a:t>
            </a:r>
            <a:r>
              <a:rPr lang="en-US" dirty="0">
                <a:latin typeface="Times New Roman" panose="02020603050405020304" pitchFamily="18" charset="0"/>
                <a:cs typeface="Times New Roman" panose="02020603050405020304" pitchFamily="18" charset="0"/>
              </a:rPr>
              <a:t>&gt; tag is used to embed a media player which supports audio playback into the HTML page. We use the HTML &lt;</a:t>
            </a:r>
            <a:r>
              <a:rPr lang="en-US" b="1" dirty="0">
                <a:latin typeface="Times New Roman" panose="02020603050405020304" pitchFamily="18" charset="0"/>
                <a:cs typeface="Times New Roman" panose="02020603050405020304" pitchFamily="18" charset="0"/>
              </a:rPr>
              <a:t>audio</a:t>
            </a:r>
            <a:r>
              <a:rPr lang="en-US" dirty="0">
                <a:latin typeface="Times New Roman" panose="02020603050405020304" pitchFamily="18" charset="0"/>
                <a:cs typeface="Times New Roman" panose="02020603050405020304" pitchFamily="18" charset="0"/>
              </a:rPr>
              <a:t>&gt; tag along with the &lt;</a:t>
            </a:r>
            <a:r>
              <a:rPr lang="en-US" b="1" dirty="0">
                <a:latin typeface="Times New Roman" panose="02020603050405020304" pitchFamily="18" charset="0"/>
                <a:cs typeface="Times New Roman" panose="02020603050405020304" pitchFamily="18" charset="0"/>
              </a:rPr>
              <a:t>source</a:t>
            </a:r>
            <a:r>
              <a:rPr lang="en-US" dirty="0">
                <a:latin typeface="Times New Roman" panose="02020603050405020304" pitchFamily="18" charset="0"/>
                <a:cs typeface="Times New Roman" panose="02020603050405020304" pitchFamily="18" charset="0"/>
              </a:rPr>
              <a:t>&gt; tag to add the audio player. For example,</a:t>
            </a:r>
          </a:p>
        </p:txBody>
      </p:sp>
      <p:pic>
        <p:nvPicPr>
          <p:cNvPr id="11" name="Picture 10">
            <a:extLst>
              <a:ext uri="{FF2B5EF4-FFF2-40B4-BE49-F238E27FC236}">
                <a16:creationId xmlns:a16="http://schemas.microsoft.com/office/drawing/2014/main" id="{8C561922-6DF7-076D-B92E-D6646F9AB938}"/>
              </a:ext>
            </a:extLst>
          </p:cNvPr>
          <p:cNvPicPr>
            <a:picLocks noChangeAspect="1"/>
          </p:cNvPicPr>
          <p:nvPr/>
        </p:nvPicPr>
        <p:blipFill>
          <a:blip r:embed="rId4"/>
          <a:stretch>
            <a:fillRect/>
          </a:stretch>
        </p:blipFill>
        <p:spPr>
          <a:xfrm>
            <a:off x="7086600" y="3124200"/>
            <a:ext cx="4815692" cy="2233946"/>
          </a:xfrm>
          <a:prstGeom prst="rect">
            <a:avLst/>
          </a:prstGeom>
        </p:spPr>
      </p:pic>
      <p:pic>
        <p:nvPicPr>
          <p:cNvPr id="13" name="Picture 12">
            <a:extLst>
              <a:ext uri="{FF2B5EF4-FFF2-40B4-BE49-F238E27FC236}">
                <a16:creationId xmlns:a16="http://schemas.microsoft.com/office/drawing/2014/main" id="{970D40A1-5A77-D84A-FEBC-A1D6594655E6}"/>
              </a:ext>
            </a:extLst>
          </p:cNvPr>
          <p:cNvPicPr>
            <a:picLocks noChangeAspect="1"/>
          </p:cNvPicPr>
          <p:nvPr/>
        </p:nvPicPr>
        <p:blipFill>
          <a:blip r:embed="rId5"/>
          <a:stretch>
            <a:fillRect/>
          </a:stretch>
        </p:blipFill>
        <p:spPr>
          <a:xfrm>
            <a:off x="457200" y="2507323"/>
            <a:ext cx="6629400" cy="3696440"/>
          </a:xfrm>
          <a:prstGeom prst="rect">
            <a:avLst/>
          </a:prstGeom>
        </p:spPr>
      </p:pic>
    </p:spTree>
    <p:extLst>
      <p:ext uri="{BB962C8B-B14F-4D97-AF65-F5344CB8AC3E}">
        <p14:creationId xmlns:p14="http://schemas.microsoft.com/office/powerpoint/2010/main" val="4039858581"/>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HTML Audio / Video</a:t>
            </a:r>
          </a:p>
          <a:p>
            <a:pPr algn="ctr" eaLnBrk="1" hangingPunct="1">
              <a:buFont typeface="Wingdings" panose="05000000000000000000" pitchFamily="2" charset="2"/>
              <a:buNone/>
            </a:pPr>
            <a:endParaRPr lang="en-US" altLang="en-US" sz="2800" b="1" dirty="0">
              <a:solidFill>
                <a:srgbClr val="CC3300"/>
              </a:solidFill>
            </a:endParaRPr>
          </a:p>
        </p:txBody>
      </p:sp>
      <p:sp>
        <p:nvSpPr>
          <p:cNvPr id="6" name="TextBox 5">
            <a:extLst>
              <a:ext uri="{FF2B5EF4-FFF2-40B4-BE49-F238E27FC236}">
                <a16:creationId xmlns:a16="http://schemas.microsoft.com/office/drawing/2014/main" id="{07D00B5B-D325-A4AE-0950-EF849FE7202C}"/>
              </a:ext>
            </a:extLst>
          </p:cNvPr>
          <p:cNvSpPr txBox="1"/>
          <p:nvPr/>
        </p:nvSpPr>
        <p:spPr>
          <a:xfrm>
            <a:off x="304800" y="1696453"/>
            <a:ext cx="11201400" cy="2031325"/>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Let us look at the attributes supported by the HTML &lt;audio&gt;  &lt;video&gt; tags.</a:t>
            </a:r>
          </a:p>
          <a:p>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controls</a:t>
            </a:r>
            <a:r>
              <a:rPr lang="en-US" dirty="0">
                <a:latin typeface="Times New Roman" panose="02020603050405020304" pitchFamily="18" charset="0"/>
                <a:cs typeface="Times New Roman" panose="02020603050405020304" pitchFamily="18" charset="0"/>
              </a:rPr>
              <a:t>: Displays the default audio player controls (play, pause, volume, etc.).</a:t>
            </a:r>
          </a:p>
          <a:p>
            <a:pPr marL="742950" lvl="1"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autoplay</a:t>
            </a:r>
            <a:r>
              <a:rPr lang="en-US" dirty="0">
                <a:latin typeface="Times New Roman" panose="02020603050405020304" pitchFamily="18" charset="0"/>
                <a:cs typeface="Times New Roman" panose="02020603050405020304" pitchFamily="18" charset="0"/>
              </a:rPr>
              <a:t>: Automatically starts playing the audio as soon as the page loads.</a:t>
            </a:r>
          </a:p>
          <a:p>
            <a:pPr marL="742950" lvl="1"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loop</a:t>
            </a:r>
            <a:r>
              <a:rPr lang="en-US" dirty="0">
                <a:latin typeface="Times New Roman" panose="02020603050405020304" pitchFamily="18" charset="0"/>
                <a:cs typeface="Times New Roman" panose="02020603050405020304" pitchFamily="18" charset="0"/>
              </a:rPr>
              <a:t>: Makes the audio repeat continuously once it finishes.</a:t>
            </a:r>
          </a:p>
          <a:p>
            <a:pPr marL="742950" lvl="1"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muted</a:t>
            </a:r>
            <a:r>
              <a:rPr lang="en-US" dirty="0">
                <a:latin typeface="Times New Roman" panose="02020603050405020304" pitchFamily="18" charset="0"/>
                <a:cs typeface="Times New Roman" panose="02020603050405020304" pitchFamily="18" charset="0"/>
              </a:rPr>
              <a:t>: Starts the audio in a muted state (without sound), and the user will need to unmute it.</a:t>
            </a:r>
          </a:p>
          <a:p>
            <a:pPr marL="742950" lvl="1"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preload</a:t>
            </a:r>
            <a:r>
              <a:rPr lang="en-US" dirty="0">
                <a:latin typeface="Times New Roman" panose="02020603050405020304" pitchFamily="18" charset="0"/>
                <a:cs typeface="Times New Roman" panose="02020603050405020304" pitchFamily="18" charset="0"/>
              </a:rPr>
              <a:t>="auto": Instructs the browser to load the entire audio file when the page loads for faster playback.</a:t>
            </a:r>
          </a:p>
        </p:txBody>
      </p:sp>
      <p:pic>
        <p:nvPicPr>
          <p:cNvPr id="4" name="Picture 3">
            <a:extLst>
              <a:ext uri="{FF2B5EF4-FFF2-40B4-BE49-F238E27FC236}">
                <a16:creationId xmlns:a16="http://schemas.microsoft.com/office/drawing/2014/main" id="{5EF03186-243C-43BF-736D-6D8943BF89E4}"/>
              </a:ext>
            </a:extLst>
          </p:cNvPr>
          <p:cNvPicPr>
            <a:picLocks noChangeAspect="1"/>
          </p:cNvPicPr>
          <p:nvPr/>
        </p:nvPicPr>
        <p:blipFill>
          <a:blip r:embed="rId4"/>
          <a:stretch>
            <a:fillRect/>
          </a:stretch>
        </p:blipFill>
        <p:spPr>
          <a:xfrm>
            <a:off x="761255" y="4114800"/>
            <a:ext cx="10669489" cy="1448002"/>
          </a:xfrm>
          <a:prstGeom prst="rect">
            <a:avLst/>
          </a:prstGeom>
        </p:spPr>
      </p:pic>
    </p:spTree>
    <p:extLst>
      <p:ext uri="{BB962C8B-B14F-4D97-AF65-F5344CB8AC3E}">
        <p14:creationId xmlns:p14="http://schemas.microsoft.com/office/powerpoint/2010/main" val="2794337895"/>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22860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HTML Map</a:t>
            </a:r>
          </a:p>
          <a:p>
            <a:pPr algn="ctr" eaLnBrk="1" hangingPunct="1">
              <a:buFont typeface="Wingdings" panose="05000000000000000000" pitchFamily="2" charset="2"/>
              <a:buNone/>
            </a:pPr>
            <a:endParaRPr lang="en-US" altLang="en-US" sz="2800" b="1" dirty="0">
              <a:solidFill>
                <a:srgbClr val="CC3300"/>
              </a:solidFill>
            </a:endParaRPr>
          </a:p>
        </p:txBody>
      </p:sp>
      <p:sp>
        <p:nvSpPr>
          <p:cNvPr id="3" name="TextBox 2">
            <a:extLst>
              <a:ext uri="{FF2B5EF4-FFF2-40B4-BE49-F238E27FC236}">
                <a16:creationId xmlns:a16="http://schemas.microsoft.com/office/drawing/2014/main" id="{7826719D-C4FB-D11E-BE2C-2B960447251E}"/>
              </a:ext>
            </a:extLst>
          </p:cNvPr>
          <p:cNvSpPr txBox="1"/>
          <p:nvPr/>
        </p:nvSpPr>
        <p:spPr>
          <a:xfrm>
            <a:off x="190500" y="1517398"/>
            <a:ext cx="11811000" cy="92333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&lt;</a:t>
            </a:r>
            <a:r>
              <a:rPr lang="en-US" b="1" dirty="0">
                <a:latin typeface="Times New Roman" panose="02020603050405020304" pitchFamily="18" charset="0"/>
                <a:cs typeface="Times New Roman" panose="02020603050405020304" pitchFamily="18" charset="0"/>
              </a:rPr>
              <a:t>map</a:t>
            </a:r>
            <a:r>
              <a:rPr lang="en-US" dirty="0">
                <a:latin typeface="Times New Roman" panose="02020603050405020304" pitchFamily="18" charset="0"/>
                <a:cs typeface="Times New Roman" panose="02020603050405020304" pitchFamily="18" charset="0"/>
              </a:rPr>
              <a:t>&gt; tag in HTML is used to define image maps, which are clickable areas within an image. An image map allows you to link different parts of a single image to different destinations (URLs). This is particularly useful when you have an image containing various regions or sections that you want to link separately.</a:t>
            </a:r>
          </a:p>
        </p:txBody>
      </p:sp>
      <p:pic>
        <p:nvPicPr>
          <p:cNvPr id="4" name="Picture 3">
            <a:extLst>
              <a:ext uri="{FF2B5EF4-FFF2-40B4-BE49-F238E27FC236}">
                <a16:creationId xmlns:a16="http://schemas.microsoft.com/office/drawing/2014/main" id="{EFC58B31-00F5-3760-5F78-9D233E1E6349}"/>
              </a:ext>
            </a:extLst>
          </p:cNvPr>
          <p:cNvPicPr>
            <a:picLocks noChangeAspect="1"/>
          </p:cNvPicPr>
          <p:nvPr/>
        </p:nvPicPr>
        <p:blipFill>
          <a:blip r:embed="rId4"/>
          <a:stretch>
            <a:fillRect/>
          </a:stretch>
        </p:blipFill>
        <p:spPr>
          <a:xfrm>
            <a:off x="36273" y="2463382"/>
            <a:ext cx="6500451" cy="4419961"/>
          </a:xfrm>
          <a:prstGeom prst="rect">
            <a:avLst/>
          </a:prstGeom>
        </p:spPr>
      </p:pic>
      <p:pic>
        <p:nvPicPr>
          <p:cNvPr id="7" name="Picture 6">
            <a:extLst>
              <a:ext uri="{FF2B5EF4-FFF2-40B4-BE49-F238E27FC236}">
                <a16:creationId xmlns:a16="http://schemas.microsoft.com/office/drawing/2014/main" id="{555722A2-D7AE-EFF0-7528-7403A8ABDBB5}"/>
              </a:ext>
            </a:extLst>
          </p:cNvPr>
          <p:cNvPicPr>
            <a:picLocks noChangeAspect="1"/>
          </p:cNvPicPr>
          <p:nvPr/>
        </p:nvPicPr>
        <p:blipFill>
          <a:blip r:embed="rId5"/>
          <a:stretch>
            <a:fillRect/>
          </a:stretch>
        </p:blipFill>
        <p:spPr>
          <a:xfrm>
            <a:off x="7924800" y="2133600"/>
            <a:ext cx="2656425" cy="2971800"/>
          </a:xfrm>
          <a:prstGeom prst="rect">
            <a:avLst/>
          </a:prstGeom>
        </p:spPr>
      </p:pic>
      <p:pic>
        <p:nvPicPr>
          <p:cNvPr id="12" name="Picture 11">
            <a:extLst>
              <a:ext uri="{FF2B5EF4-FFF2-40B4-BE49-F238E27FC236}">
                <a16:creationId xmlns:a16="http://schemas.microsoft.com/office/drawing/2014/main" id="{80A459E3-94EA-5296-B00C-4C199D2186F8}"/>
              </a:ext>
            </a:extLst>
          </p:cNvPr>
          <p:cNvPicPr>
            <a:picLocks noChangeAspect="1"/>
          </p:cNvPicPr>
          <p:nvPr/>
        </p:nvPicPr>
        <p:blipFill>
          <a:blip r:embed="rId6"/>
          <a:stretch>
            <a:fillRect/>
          </a:stretch>
        </p:blipFill>
        <p:spPr>
          <a:xfrm>
            <a:off x="9782018" y="5061226"/>
            <a:ext cx="2409982" cy="1853936"/>
          </a:xfrm>
          <a:prstGeom prst="rect">
            <a:avLst/>
          </a:prstGeom>
        </p:spPr>
      </p:pic>
      <p:pic>
        <p:nvPicPr>
          <p:cNvPr id="14" name="Picture 13">
            <a:extLst>
              <a:ext uri="{FF2B5EF4-FFF2-40B4-BE49-F238E27FC236}">
                <a16:creationId xmlns:a16="http://schemas.microsoft.com/office/drawing/2014/main" id="{8E1576C4-BCCE-8C1A-4ECC-A432E6912A4D}"/>
              </a:ext>
            </a:extLst>
          </p:cNvPr>
          <p:cNvPicPr>
            <a:picLocks noChangeAspect="1"/>
          </p:cNvPicPr>
          <p:nvPr/>
        </p:nvPicPr>
        <p:blipFill>
          <a:blip r:embed="rId7"/>
          <a:stretch>
            <a:fillRect/>
          </a:stretch>
        </p:blipFill>
        <p:spPr>
          <a:xfrm>
            <a:off x="6536724" y="5029407"/>
            <a:ext cx="3263414" cy="1853936"/>
          </a:xfrm>
          <a:prstGeom prst="rect">
            <a:avLst/>
          </a:prstGeom>
        </p:spPr>
      </p:pic>
      <p:sp>
        <p:nvSpPr>
          <p:cNvPr id="15" name="Arrow: Curved Right 14">
            <a:extLst>
              <a:ext uri="{FF2B5EF4-FFF2-40B4-BE49-F238E27FC236}">
                <a16:creationId xmlns:a16="http://schemas.microsoft.com/office/drawing/2014/main" id="{6EF49C8E-8442-5EB6-0EB2-63FE8485164C}"/>
              </a:ext>
            </a:extLst>
          </p:cNvPr>
          <p:cNvSpPr/>
          <p:nvPr/>
        </p:nvSpPr>
        <p:spPr bwMode="auto">
          <a:xfrm rot="1287148">
            <a:off x="7091812" y="3928173"/>
            <a:ext cx="625604" cy="1117443"/>
          </a:xfrm>
          <a:prstGeom prst="curved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0" rIns="91440" bIns="45720" numCol="1" rtlCol="0" anchor="t" anchorCtr="0" compatLnSpc="1">
            <a:prstTxWarp prst="textNoShape">
              <a:avLst/>
            </a:prstTxWarp>
          </a:bodyPr>
          <a:lstStyle/>
          <a:p>
            <a:pPr marL="0" marR="0" indent="0" algn="l" defTabSz="914400" rtl="0" eaLnBrk="1" fontAlgn="base" latinLnBrk="0" hangingPunct="1">
              <a:lnSpc>
                <a:spcPct val="80000"/>
              </a:lnSpc>
              <a:spcBef>
                <a:spcPct val="20000"/>
              </a:spcBef>
              <a:spcAft>
                <a:spcPct val="0"/>
              </a:spcAft>
              <a:buClr>
                <a:schemeClr val="tx2"/>
              </a:buClr>
              <a:buSzTx/>
              <a:buFontTx/>
              <a:buNone/>
              <a:tabLst/>
            </a:pPr>
            <a:endParaRPr kumimoji="0" lang="en-US" sz="1800" b="0" i="0" u="none" strike="noStrike" cap="none" normalizeH="0" baseline="0" dirty="0">
              <a:ln>
                <a:noFill/>
              </a:ln>
              <a:solidFill>
                <a:schemeClr val="tx1"/>
              </a:solidFill>
              <a:effectLst/>
              <a:latin typeface="Courier New" pitchFamily="49" charset="0"/>
            </a:endParaRPr>
          </a:p>
        </p:txBody>
      </p:sp>
      <p:sp>
        <p:nvSpPr>
          <p:cNvPr id="16" name="Arrow: Curved Right 15">
            <a:extLst>
              <a:ext uri="{FF2B5EF4-FFF2-40B4-BE49-F238E27FC236}">
                <a16:creationId xmlns:a16="http://schemas.microsoft.com/office/drawing/2014/main" id="{83182295-49B3-1E19-DC01-12B57C6D096E}"/>
              </a:ext>
            </a:extLst>
          </p:cNvPr>
          <p:cNvSpPr/>
          <p:nvPr/>
        </p:nvSpPr>
        <p:spPr bwMode="auto">
          <a:xfrm rot="20582382" flipH="1">
            <a:off x="10647155" y="4030783"/>
            <a:ext cx="679708" cy="1013427"/>
          </a:xfrm>
          <a:prstGeom prst="curved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0" rIns="91440" bIns="45720" numCol="1" rtlCol="0" anchor="t" anchorCtr="0" compatLnSpc="1">
            <a:prstTxWarp prst="textNoShape">
              <a:avLst/>
            </a:prstTxWarp>
          </a:bodyPr>
          <a:lstStyle/>
          <a:p>
            <a:pPr marL="0" marR="0" indent="0" algn="l" defTabSz="914400" rtl="0" eaLnBrk="1" fontAlgn="base" latinLnBrk="0" hangingPunct="1">
              <a:lnSpc>
                <a:spcPct val="80000"/>
              </a:lnSpc>
              <a:spcBef>
                <a:spcPct val="20000"/>
              </a:spcBef>
              <a:spcAft>
                <a:spcPct val="0"/>
              </a:spcAft>
              <a:buClr>
                <a:schemeClr val="tx2"/>
              </a:buClr>
              <a:buSzTx/>
              <a:buFontTx/>
              <a:buNone/>
              <a:tabLst/>
            </a:pPr>
            <a:endParaRPr kumimoji="0" lang="en-US" sz="1800" b="0" i="0" u="none" strike="noStrike" cap="none" normalizeH="0" baseline="0" dirty="0">
              <a:ln>
                <a:noFill/>
              </a:ln>
              <a:solidFill>
                <a:schemeClr val="tx1"/>
              </a:solidFill>
              <a:effectLst/>
              <a:latin typeface="Courier New" pitchFamily="49" charset="0"/>
            </a:endParaRPr>
          </a:p>
        </p:txBody>
      </p:sp>
    </p:spTree>
    <p:extLst>
      <p:ext uri="{BB962C8B-B14F-4D97-AF65-F5344CB8AC3E}">
        <p14:creationId xmlns:p14="http://schemas.microsoft.com/office/powerpoint/2010/main" val="3328828721"/>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HTML Table</a:t>
            </a:r>
          </a:p>
          <a:p>
            <a:pPr algn="ctr" eaLnBrk="1" hangingPunct="1">
              <a:buFont typeface="Wingdings" panose="05000000000000000000" pitchFamily="2" charset="2"/>
              <a:buNone/>
            </a:pPr>
            <a:endParaRPr lang="en-US" altLang="en-US" sz="2800" b="1" dirty="0">
              <a:solidFill>
                <a:srgbClr val="CC3300"/>
              </a:solidFill>
            </a:endParaRPr>
          </a:p>
        </p:txBody>
      </p:sp>
      <p:sp>
        <p:nvSpPr>
          <p:cNvPr id="3" name="TextBox 2">
            <a:extLst>
              <a:ext uri="{FF2B5EF4-FFF2-40B4-BE49-F238E27FC236}">
                <a16:creationId xmlns:a16="http://schemas.microsoft.com/office/drawing/2014/main" id="{64ABC817-C35D-B6E8-78EF-460B12BB23AD}"/>
              </a:ext>
            </a:extLst>
          </p:cNvPr>
          <p:cNvSpPr txBox="1"/>
          <p:nvPr/>
        </p:nvSpPr>
        <p:spPr>
          <a:xfrm>
            <a:off x="304800" y="1527695"/>
            <a:ext cx="11734800"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HTML table tag (&lt;</a:t>
            </a:r>
            <a:r>
              <a:rPr lang="en-US" b="1" dirty="0">
                <a:latin typeface="Times New Roman" panose="02020603050405020304" pitchFamily="18" charset="0"/>
                <a:cs typeface="Times New Roman" panose="02020603050405020304" pitchFamily="18" charset="0"/>
              </a:rPr>
              <a:t>table</a:t>
            </a:r>
            <a:r>
              <a:rPr lang="en-US" dirty="0">
                <a:latin typeface="Times New Roman" panose="02020603050405020304" pitchFamily="18" charset="0"/>
                <a:cs typeface="Times New Roman" panose="02020603050405020304" pitchFamily="18" charset="0"/>
              </a:rPr>
              <a:t>&gt;) is used to represent data in a structured way by creating a table. For example,</a:t>
            </a:r>
          </a:p>
        </p:txBody>
      </p:sp>
      <p:pic>
        <p:nvPicPr>
          <p:cNvPr id="8" name="Picture 7">
            <a:extLst>
              <a:ext uri="{FF2B5EF4-FFF2-40B4-BE49-F238E27FC236}">
                <a16:creationId xmlns:a16="http://schemas.microsoft.com/office/drawing/2014/main" id="{E4DADDEE-B92D-F1BD-9EA6-78CF67A4C8EE}"/>
              </a:ext>
            </a:extLst>
          </p:cNvPr>
          <p:cNvPicPr>
            <a:picLocks noChangeAspect="1"/>
          </p:cNvPicPr>
          <p:nvPr/>
        </p:nvPicPr>
        <p:blipFill>
          <a:blip r:embed="rId4"/>
          <a:stretch>
            <a:fillRect/>
          </a:stretch>
        </p:blipFill>
        <p:spPr>
          <a:xfrm>
            <a:off x="1447800" y="2064790"/>
            <a:ext cx="3810000" cy="4068818"/>
          </a:xfrm>
          <a:prstGeom prst="rect">
            <a:avLst/>
          </a:prstGeom>
        </p:spPr>
      </p:pic>
      <p:pic>
        <p:nvPicPr>
          <p:cNvPr id="11" name="Picture 10">
            <a:extLst>
              <a:ext uri="{FF2B5EF4-FFF2-40B4-BE49-F238E27FC236}">
                <a16:creationId xmlns:a16="http://schemas.microsoft.com/office/drawing/2014/main" id="{EACA6665-937D-AA17-A970-ECFFD09419B4}"/>
              </a:ext>
            </a:extLst>
          </p:cNvPr>
          <p:cNvPicPr>
            <a:picLocks noChangeAspect="1"/>
          </p:cNvPicPr>
          <p:nvPr/>
        </p:nvPicPr>
        <p:blipFill>
          <a:blip r:embed="rId5"/>
          <a:stretch>
            <a:fillRect/>
          </a:stretch>
        </p:blipFill>
        <p:spPr>
          <a:xfrm>
            <a:off x="5486400" y="2971800"/>
            <a:ext cx="4520343" cy="1671828"/>
          </a:xfrm>
          <a:prstGeom prst="rect">
            <a:avLst/>
          </a:prstGeom>
        </p:spPr>
      </p:pic>
    </p:spTree>
    <p:extLst>
      <p:ext uri="{BB962C8B-B14F-4D97-AF65-F5344CB8AC3E}">
        <p14:creationId xmlns:p14="http://schemas.microsoft.com/office/powerpoint/2010/main" val="2353159459"/>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HTML Table</a:t>
            </a:r>
          </a:p>
          <a:p>
            <a:pPr algn="ctr" eaLnBrk="1" hangingPunct="1">
              <a:buFont typeface="Wingdings" panose="05000000000000000000" pitchFamily="2" charset="2"/>
              <a:buNone/>
            </a:pPr>
            <a:endParaRPr lang="en-US" altLang="en-US" sz="2800" b="1" dirty="0">
              <a:solidFill>
                <a:srgbClr val="CC3300"/>
              </a:solidFill>
            </a:endParaRPr>
          </a:p>
        </p:txBody>
      </p:sp>
      <p:sp>
        <p:nvSpPr>
          <p:cNvPr id="3" name="TextBox 2">
            <a:extLst>
              <a:ext uri="{FF2B5EF4-FFF2-40B4-BE49-F238E27FC236}">
                <a16:creationId xmlns:a16="http://schemas.microsoft.com/office/drawing/2014/main" id="{64ABC817-C35D-B6E8-78EF-460B12BB23AD}"/>
              </a:ext>
            </a:extLst>
          </p:cNvPr>
          <p:cNvSpPr txBox="1"/>
          <p:nvPr/>
        </p:nvSpPr>
        <p:spPr>
          <a:xfrm>
            <a:off x="76200" y="1361261"/>
            <a:ext cx="11734800" cy="646331"/>
          </a:xfrm>
          <a:prstGeom prst="rect">
            <a:avLst/>
          </a:prstGeom>
          <a:noFill/>
        </p:spPr>
        <p:txBody>
          <a:bodyPr wrap="square">
            <a:spAutoFit/>
          </a:bodyPr>
          <a:lstStyle/>
          <a:p>
            <a:r>
              <a:rPr lang="en-US" b="1" dirty="0" err="1">
                <a:latin typeface="Times New Roman" panose="02020603050405020304" pitchFamily="18" charset="0"/>
                <a:cs typeface="Times New Roman" panose="02020603050405020304" pitchFamily="18" charset="0"/>
              </a:rPr>
              <a:t>Colspan</a:t>
            </a:r>
            <a:endParaRPr lang="en-US" b="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a:t>
            </a:r>
            <a:r>
              <a:rPr lang="en-US" dirty="0" err="1">
                <a:latin typeface="Times New Roman" panose="02020603050405020304" pitchFamily="18" charset="0"/>
                <a:cs typeface="Times New Roman" panose="02020603050405020304" pitchFamily="18" charset="0"/>
              </a:rPr>
              <a:t>colspan</a:t>
            </a:r>
            <a:r>
              <a:rPr lang="en-US" dirty="0">
                <a:latin typeface="Times New Roman" panose="02020603050405020304" pitchFamily="18" charset="0"/>
                <a:cs typeface="Times New Roman" panose="02020603050405020304" pitchFamily="18" charset="0"/>
              </a:rPr>
              <a:t> attribute merges cells across multiple columns. For example,</a:t>
            </a:r>
          </a:p>
        </p:txBody>
      </p:sp>
      <p:pic>
        <p:nvPicPr>
          <p:cNvPr id="4" name="Picture 3">
            <a:extLst>
              <a:ext uri="{FF2B5EF4-FFF2-40B4-BE49-F238E27FC236}">
                <a16:creationId xmlns:a16="http://schemas.microsoft.com/office/drawing/2014/main" id="{66D56928-9265-263A-A6C2-B9A0FA299B66}"/>
              </a:ext>
            </a:extLst>
          </p:cNvPr>
          <p:cNvPicPr>
            <a:picLocks noChangeAspect="1"/>
          </p:cNvPicPr>
          <p:nvPr/>
        </p:nvPicPr>
        <p:blipFill>
          <a:blip r:embed="rId4"/>
          <a:stretch>
            <a:fillRect/>
          </a:stretch>
        </p:blipFill>
        <p:spPr>
          <a:xfrm>
            <a:off x="82138" y="2209800"/>
            <a:ext cx="4870862" cy="4626288"/>
          </a:xfrm>
          <a:prstGeom prst="rect">
            <a:avLst/>
          </a:prstGeom>
        </p:spPr>
      </p:pic>
      <p:pic>
        <p:nvPicPr>
          <p:cNvPr id="7" name="Picture 6">
            <a:extLst>
              <a:ext uri="{FF2B5EF4-FFF2-40B4-BE49-F238E27FC236}">
                <a16:creationId xmlns:a16="http://schemas.microsoft.com/office/drawing/2014/main" id="{689AF1E7-39CA-51C5-575A-C2D46716E791}"/>
              </a:ext>
            </a:extLst>
          </p:cNvPr>
          <p:cNvPicPr>
            <a:picLocks noChangeAspect="1"/>
          </p:cNvPicPr>
          <p:nvPr/>
        </p:nvPicPr>
        <p:blipFill>
          <a:blip r:embed="rId5"/>
          <a:stretch>
            <a:fillRect/>
          </a:stretch>
        </p:blipFill>
        <p:spPr>
          <a:xfrm>
            <a:off x="5911647" y="2895600"/>
            <a:ext cx="3484183" cy="2335809"/>
          </a:xfrm>
          <a:prstGeom prst="rect">
            <a:avLst/>
          </a:prstGeom>
        </p:spPr>
      </p:pic>
    </p:spTree>
    <p:extLst>
      <p:ext uri="{BB962C8B-B14F-4D97-AF65-F5344CB8AC3E}">
        <p14:creationId xmlns:p14="http://schemas.microsoft.com/office/powerpoint/2010/main" val="2674062553"/>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HTML Table</a:t>
            </a:r>
          </a:p>
          <a:p>
            <a:pPr algn="ctr" eaLnBrk="1" hangingPunct="1">
              <a:buFont typeface="Wingdings" panose="05000000000000000000" pitchFamily="2" charset="2"/>
              <a:buNone/>
            </a:pPr>
            <a:endParaRPr lang="en-US" altLang="en-US" sz="2800" b="1" dirty="0">
              <a:solidFill>
                <a:srgbClr val="CC3300"/>
              </a:solidFill>
            </a:endParaRPr>
          </a:p>
        </p:txBody>
      </p:sp>
      <p:sp>
        <p:nvSpPr>
          <p:cNvPr id="3" name="TextBox 2">
            <a:extLst>
              <a:ext uri="{FF2B5EF4-FFF2-40B4-BE49-F238E27FC236}">
                <a16:creationId xmlns:a16="http://schemas.microsoft.com/office/drawing/2014/main" id="{64ABC817-C35D-B6E8-78EF-460B12BB23AD}"/>
              </a:ext>
            </a:extLst>
          </p:cNvPr>
          <p:cNvSpPr txBox="1"/>
          <p:nvPr/>
        </p:nvSpPr>
        <p:spPr>
          <a:xfrm>
            <a:off x="36273" y="1204529"/>
            <a:ext cx="11734800" cy="646331"/>
          </a:xfrm>
          <a:prstGeom prst="rect">
            <a:avLst/>
          </a:prstGeom>
          <a:noFill/>
        </p:spPr>
        <p:txBody>
          <a:bodyPr wrap="square">
            <a:spAutoFit/>
          </a:bodyPr>
          <a:lstStyle/>
          <a:p>
            <a:r>
              <a:rPr lang="en-US" b="1" dirty="0" err="1">
                <a:latin typeface="Times New Roman" panose="02020603050405020304" pitchFamily="18" charset="0"/>
                <a:cs typeface="Times New Roman" panose="02020603050405020304" pitchFamily="18" charset="0"/>
              </a:rPr>
              <a:t>Rowspan</a:t>
            </a:r>
            <a:endParaRPr lang="en-US" b="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a:t>
            </a:r>
            <a:r>
              <a:rPr lang="en-US" dirty="0" err="1">
                <a:latin typeface="Times New Roman" panose="02020603050405020304" pitchFamily="18" charset="0"/>
                <a:cs typeface="Times New Roman" panose="02020603050405020304" pitchFamily="18" charset="0"/>
              </a:rPr>
              <a:t>rowspan</a:t>
            </a:r>
            <a:r>
              <a:rPr lang="en-US" dirty="0">
                <a:latin typeface="Times New Roman" panose="02020603050405020304" pitchFamily="18" charset="0"/>
                <a:cs typeface="Times New Roman" panose="02020603050405020304" pitchFamily="18" charset="0"/>
              </a:rPr>
              <a:t> attribute merges cells across multiple rows. For example,</a:t>
            </a:r>
          </a:p>
        </p:txBody>
      </p:sp>
      <p:pic>
        <p:nvPicPr>
          <p:cNvPr id="6" name="Picture 5">
            <a:extLst>
              <a:ext uri="{FF2B5EF4-FFF2-40B4-BE49-F238E27FC236}">
                <a16:creationId xmlns:a16="http://schemas.microsoft.com/office/drawing/2014/main" id="{DBDA39F2-A88D-F182-21B8-CE74A0E5EDDD}"/>
              </a:ext>
            </a:extLst>
          </p:cNvPr>
          <p:cNvPicPr>
            <a:picLocks noChangeAspect="1"/>
          </p:cNvPicPr>
          <p:nvPr/>
        </p:nvPicPr>
        <p:blipFill>
          <a:blip r:embed="rId4"/>
          <a:stretch>
            <a:fillRect/>
          </a:stretch>
        </p:blipFill>
        <p:spPr>
          <a:xfrm>
            <a:off x="76200" y="2041041"/>
            <a:ext cx="5790658" cy="4717011"/>
          </a:xfrm>
          <a:prstGeom prst="rect">
            <a:avLst/>
          </a:prstGeom>
        </p:spPr>
      </p:pic>
      <p:pic>
        <p:nvPicPr>
          <p:cNvPr id="10" name="Picture 9">
            <a:extLst>
              <a:ext uri="{FF2B5EF4-FFF2-40B4-BE49-F238E27FC236}">
                <a16:creationId xmlns:a16="http://schemas.microsoft.com/office/drawing/2014/main" id="{A1E75468-AB4D-E3B0-73CC-2FC049B9165C}"/>
              </a:ext>
            </a:extLst>
          </p:cNvPr>
          <p:cNvPicPr>
            <a:picLocks noChangeAspect="1"/>
          </p:cNvPicPr>
          <p:nvPr/>
        </p:nvPicPr>
        <p:blipFill>
          <a:blip r:embed="rId5"/>
          <a:stretch>
            <a:fillRect/>
          </a:stretch>
        </p:blipFill>
        <p:spPr>
          <a:xfrm>
            <a:off x="6553200" y="2971800"/>
            <a:ext cx="4245655" cy="1500344"/>
          </a:xfrm>
          <a:prstGeom prst="rect">
            <a:avLst/>
          </a:prstGeom>
        </p:spPr>
      </p:pic>
    </p:spTree>
    <p:extLst>
      <p:ext uri="{BB962C8B-B14F-4D97-AF65-F5344CB8AC3E}">
        <p14:creationId xmlns:p14="http://schemas.microsoft.com/office/powerpoint/2010/main" val="1362920138"/>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HTML Forms</a:t>
            </a:r>
          </a:p>
          <a:p>
            <a:pPr algn="ctr" eaLnBrk="1" hangingPunct="1">
              <a:buFont typeface="Wingdings" panose="05000000000000000000" pitchFamily="2" charset="2"/>
              <a:buNone/>
            </a:pPr>
            <a:endParaRPr lang="en-US" altLang="en-US" sz="2800" b="1" dirty="0">
              <a:solidFill>
                <a:srgbClr val="CC3300"/>
              </a:solidFill>
            </a:endParaRPr>
          </a:p>
        </p:txBody>
      </p:sp>
      <p:pic>
        <p:nvPicPr>
          <p:cNvPr id="4" name="Picture 3">
            <a:extLst>
              <a:ext uri="{FF2B5EF4-FFF2-40B4-BE49-F238E27FC236}">
                <a16:creationId xmlns:a16="http://schemas.microsoft.com/office/drawing/2014/main" id="{667F7F41-6DB7-0D25-C36E-CB944B7B93E7}"/>
              </a:ext>
            </a:extLst>
          </p:cNvPr>
          <p:cNvPicPr>
            <a:picLocks noChangeAspect="1"/>
          </p:cNvPicPr>
          <p:nvPr/>
        </p:nvPicPr>
        <p:blipFill>
          <a:blip r:embed="rId4"/>
          <a:stretch>
            <a:fillRect/>
          </a:stretch>
        </p:blipFill>
        <p:spPr>
          <a:xfrm>
            <a:off x="762000" y="1828800"/>
            <a:ext cx="10487024" cy="3902149"/>
          </a:xfrm>
          <a:prstGeom prst="rect">
            <a:avLst/>
          </a:prstGeom>
        </p:spPr>
      </p:pic>
    </p:spTree>
    <p:extLst>
      <p:ext uri="{BB962C8B-B14F-4D97-AF65-F5344CB8AC3E}">
        <p14:creationId xmlns:p14="http://schemas.microsoft.com/office/powerpoint/2010/main" val="1157755950"/>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HTML Forms</a:t>
            </a:r>
          </a:p>
          <a:p>
            <a:pPr algn="ctr" eaLnBrk="1" hangingPunct="1">
              <a:buFont typeface="Wingdings" panose="05000000000000000000" pitchFamily="2" charset="2"/>
              <a:buNone/>
            </a:pPr>
            <a:endParaRPr lang="en-US" altLang="en-US" sz="2800" b="1" dirty="0">
              <a:solidFill>
                <a:srgbClr val="CC3300"/>
              </a:solidFill>
            </a:endParaRPr>
          </a:p>
        </p:txBody>
      </p:sp>
      <p:pic>
        <p:nvPicPr>
          <p:cNvPr id="7" name="Picture 6">
            <a:extLst>
              <a:ext uri="{FF2B5EF4-FFF2-40B4-BE49-F238E27FC236}">
                <a16:creationId xmlns:a16="http://schemas.microsoft.com/office/drawing/2014/main" id="{4FC3827E-428E-5209-91EC-30CE07191B98}"/>
              </a:ext>
            </a:extLst>
          </p:cNvPr>
          <p:cNvPicPr>
            <a:picLocks noChangeAspect="1"/>
          </p:cNvPicPr>
          <p:nvPr/>
        </p:nvPicPr>
        <p:blipFill>
          <a:blip r:embed="rId4"/>
          <a:stretch>
            <a:fillRect/>
          </a:stretch>
        </p:blipFill>
        <p:spPr>
          <a:xfrm>
            <a:off x="1524000" y="1676400"/>
            <a:ext cx="8686800" cy="4461479"/>
          </a:xfrm>
          <a:prstGeom prst="rect">
            <a:avLst/>
          </a:prstGeom>
        </p:spPr>
      </p:pic>
    </p:spTree>
    <p:extLst>
      <p:ext uri="{BB962C8B-B14F-4D97-AF65-F5344CB8AC3E}">
        <p14:creationId xmlns:p14="http://schemas.microsoft.com/office/powerpoint/2010/main" val="1188231963"/>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HTML Forms</a:t>
            </a:r>
          </a:p>
          <a:p>
            <a:pPr algn="ctr" eaLnBrk="1" hangingPunct="1">
              <a:buFont typeface="Wingdings" panose="05000000000000000000" pitchFamily="2" charset="2"/>
              <a:buNone/>
            </a:pPr>
            <a:endParaRPr lang="en-US" altLang="en-US" sz="2800" b="1" dirty="0">
              <a:solidFill>
                <a:srgbClr val="CC3300"/>
              </a:solidFill>
            </a:endParaRPr>
          </a:p>
        </p:txBody>
      </p:sp>
      <p:pic>
        <p:nvPicPr>
          <p:cNvPr id="3" name="Picture 2">
            <a:extLst>
              <a:ext uri="{FF2B5EF4-FFF2-40B4-BE49-F238E27FC236}">
                <a16:creationId xmlns:a16="http://schemas.microsoft.com/office/drawing/2014/main" id="{78AAD52F-D11D-430A-68B0-06E4E1C998B8}"/>
              </a:ext>
            </a:extLst>
          </p:cNvPr>
          <p:cNvPicPr>
            <a:picLocks noChangeAspect="1"/>
          </p:cNvPicPr>
          <p:nvPr/>
        </p:nvPicPr>
        <p:blipFill>
          <a:blip r:embed="rId4"/>
          <a:stretch>
            <a:fillRect/>
          </a:stretch>
        </p:blipFill>
        <p:spPr>
          <a:xfrm>
            <a:off x="1524000" y="1600200"/>
            <a:ext cx="8610600" cy="4454354"/>
          </a:xfrm>
          <a:prstGeom prst="rect">
            <a:avLst/>
          </a:prstGeom>
        </p:spPr>
      </p:pic>
    </p:spTree>
    <p:extLst>
      <p:ext uri="{BB962C8B-B14F-4D97-AF65-F5344CB8AC3E}">
        <p14:creationId xmlns:p14="http://schemas.microsoft.com/office/powerpoint/2010/main" val="2076350014"/>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Process 4">
            <a:extLst>
              <a:ext uri="{FF2B5EF4-FFF2-40B4-BE49-F238E27FC236}">
                <a16:creationId xmlns:a16="http://schemas.microsoft.com/office/drawing/2014/main" id="{BFFBBDCF-92A0-BD47-B49F-B7B2C08C73BD}"/>
              </a:ext>
            </a:extLst>
          </p:cNvPr>
          <p:cNvSpPr/>
          <p:nvPr/>
        </p:nvSpPr>
        <p:spPr>
          <a:xfrm>
            <a:off x="19797" y="0"/>
            <a:ext cx="12192000" cy="6858000"/>
          </a:xfrm>
          <a:prstGeom prst="flowChartProcess">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EABCBA-0A33-940E-30B3-B259BE161461}"/>
              </a:ext>
            </a:extLst>
          </p:cNvPr>
          <p:cNvSpPr txBox="1">
            <a:spLocks/>
          </p:cNvSpPr>
          <p:nvPr/>
        </p:nvSpPr>
        <p:spPr>
          <a:xfrm>
            <a:off x="1295400" y="826983"/>
            <a:ext cx="8467046" cy="487362"/>
          </a:xfrm>
          <a:prstGeom prst="rect">
            <a:avLst/>
          </a:prstGeom>
          <a:ln>
            <a:noFill/>
          </a:ln>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4400" dirty="0">
                <a:solidFill>
                  <a:srgbClr val="FF0000"/>
                </a:solidFill>
                <a:latin typeface="+mn-lt"/>
              </a:rPr>
              <a:t>Content</a:t>
            </a:r>
            <a:endParaRPr lang="en-US" sz="4000" dirty="0">
              <a:solidFill>
                <a:srgbClr val="FF0000"/>
              </a:solidFill>
              <a:latin typeface="+mn-lt"/>
            </a:endParaRPr>
          </a:p>
          <a:p>
            <a:pPr algn="ctr"/>
            <a:endParaRPr lang="en-US" sz="3800" b="1" dirty="0">
              <a:latin typeface="+mn-lt"/>
            </a:endParaRPr>
          </a:p>
          <a:p>
            <a:pPr algn="ctr"/>
            <a:endParaRPr lang="en-US" sz="2000" dirty="0">
              <a:solidFill>
                <a:schemeClr val="tx1"/>
              </a:solidFill>
              <a:latin typeface="+mn-lt"/>
            </a:endParaRPr>
          </a:p>
        </p:txBody>
      </p:sp>
      <p:sp>
        <p:nvSpPr>
          <p:cNvPr id="6" name="Rectangle 2">
            <a:extLst>
              <a:ext uri="{FF2B5EF4-FFF2-40B4-BE49-F238E27FC236}">
                <a16:creationId xmlns:a16="http://schemas.microsoft.com/office/drawing/2014/main" id="{2D9E8275-5E67-EE1C-F272-F0C2111E8C73}"/>
              </a:ext>
            </a:extLst>
          </p:cNvPr>
          <p:cNvSpPr>
            <a:spLocks noGrp="1" noChangeArrowheads="1"/>
          </p:cNvSpPr>
          <p:nvPr>
            <p:ph type="ctrTitle"/>
          </p:nvPr>
        </p:nvSpPr>
        <p:spPr>
          <a:xfrm>
            <a:off x="442433" y="1981200"/>
            <a:ext cx="11049000" cy="2438400"/>
          </a:xfrm>
        </p:spPr>
        <p:style>
          <a:lnRef idx="2">
            <a:schemeClr val="accent4"/>
          </a:lnRef>
          <a:fillRef idx="1">
            <a:schemeClr val="lt1"/>
          </a:fillRef>
          <a:effectRef idx="0">
            <a:schemeClr val="accent4"/>
          </a:effectRef>
          <a:fontRef idx="minor">
            <a:schemeClr val="dk1"/>
          </a:fontRef>
        </p:style>
        <p:txBody>
          <a:bodyPr/>
          <a:lstStyle/>
          <a:p>
            <a:pPr eaLnBrk="1" hangingPunct="1">
              <a:defRPr/>
            </a:pPr>
            <a:br>
              <a:rPr lang="en-US" altLang="en-US" sz="4400" dirty="0"/>
            </a:br>
            <a:br>
              <a:rPr lang="en-US" altLang="en-US" sz="4400" dirty="0"/>
            </a:br>
            <a:r>
              <a:rPr lang="en-US" altLang="en-US" sz="4400" dirty="0"/>
              <a:t>HTML</a:t>
            </a:r>
            <a:br>
              <a:rPr lang="en-US" altLang="en-US" sz="4400" dirty="0"/>
            </a:br>
            <a:br>
              <a:rPr lang="en-US" altLang="en-US" sz="4400" dirty="0"/>
            </a:br>
            <a:r>
              <a:rPr lang="en-US" altLang="en-US" sz="2800" dirty="0"/>
              <a:t>Topics</a:t>
            </a:r>
            <a:r>
              <a:rPr lang="en-US" altLang="en-US" sz="2400" b="0" dirty="0"/>
              <a:t>- Semantic/Non-Semantic elements, Tags(div, span), anchor, </a:t>
            </a:r>
            <a:r>
              <a:rPr lang="en-US" altLang="en-US" sz="2400" b="0" dirty="0" err="1"/>
              <a:t>iframe</a:t>
            </a:r>
            <a:r>
              <a:rPr lang="en-US" altLang="en-US" sz="2400" b="0" dirty="0"/>
              <a:t>, Video, Map, Audio ,</a:t>
            </a:r>
            <a:r>
              <a:rPr lang="en-US" altLang="en-US" sz="2400" b="0" dirty="0" err="1"/>
              <a:t>img</a:t>
            </a:r>
            <a:r>
              <a:rPr lang="en-US" altLang="en-US" sz="2400" b="0" dirty="0"/>
              <a:t>, table, form , list and entities.</a:t>
            </a:r>
            <a:br>
              <a:rPr lang="en-US" altLang="en-US" sz="2400" b="0" dirty="0"/>
            </a:br>
            <a:br>
              <a:rPr lang="en-US" altLang="en-US" sz="4400" dirty="0"/>
            </a:br>
            <a:endParaRPr lang="en-US" altLang="en-US" sz="4400" dirty="0"/>
          </a:p>
        </p:txBody>
      </p:sp>
      <p:sp>
        <p:nvSpPr>
          <p:cNvPr id="7" name="Rectangle 12">
            <a:extLst>
              <a:ext uri="{FF2B5EF4-FFF2-40B4-BE49-F238E27FC236}">
                <a16:creationId xmlns:a16="http://schemas.microsoft.com/office/drawing/2014/main" id="{94C2B72D-D8CB-ACB3-1307-6C6225BE988D}"/>
              </a:ext>
            </a:extLst>
          </p:cNvPr>
          <p:cNvSpPr>
            <a:spLocks noChangeArrowheads="1"/>
          </p:cNvSpPr>
          <p:nvPr/>
        </p:nvSpPr>
        <p:spPr bwMode="auto">
          <a:xfrm>
            <a:off x="1905000" y="1374503"/>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Day 1</a:t>
            </a:r>
          </a:p>
        </p:txBody>
      </p:sp>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864549"/>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6973048"/>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HTML Forms</a:t>
            </a:r>
          </a:p>
          <a:p>
            <a:pPr algn="ctr" eaLnBrk="1" hangingPunct="1">
              <a:buFont typeface="Wingdings" panose="05000000000000000000" pitchFamily="2" charset="2"/>
              <a:buNone/>
            </a:pPr>
            <a:endParaRPr lang="en-US" altLang="en-US" sz="2800" b="1" dirty="0">
              <a:solidFill>
                <a:srgbClr val="CC3300"/>
              </a:solidFill>
            </a:endParaRPr>
          </a:p>
        </p:txBody>
      </p:sp>
      <p:pic>
        <p:nvPicPr>
          <p:cNvPr id="4" name="Picture 3">
            <a:extLst>
              <a:ext uri="{FF2B5EF4-FFF2-40B4-BE49-F238E27FC236}">
                <a16:creationId xmlns:a16="http://schemas.microsoft.com/office/drawing/2014/main" id="{5EC6352E-489B-FE6A-FA5E-9ACE76805444}"/>
              </a:ext>
            </a:extLst>
          </p:cNvPr>
          <p:cNvPicPr>
            <a:picLocks noChangeAspect="1"/>
          </p:cNvPicPr>
          <p:nvPr/>
        </p:nvPicPr>
        <p:blipFill>
          <a:blip r:embed="rId4"/>
          <a:stretch>
            <a:fillRect/>
          </a:stretch>
        </p:blipFill>
        <p:spPr>
          <a:xfrm>
            <a:off x="36273" y="1506913"/>
            <a:ext cx="6531502" cy="5306557"/>
          </a:xfrm>
          <a:prstGeom prst="rect">
            <a:avLst/>
          </a:prstGeom>
        </p:spPr>
      </p:pic>
      <p:pic>
        <p:nvPicPr>
          <p:cNvPr id="7" name="Picture 6">
            <a:extLst>
              <a:ext uri="{FF2B5EF4-FFF2-40B4-BE49-F238E27FC236}">
                <a16:creationId xmlns:a16="http://schemas.microsoft.com/office/drawing/2014/main" id="{0905498E-F8C4-6478-CC6A-4E877F4EBE77}"/>
              </a:ext>
            </a:extLst>
          </p:cNvPr>
          <p:cNvPicPr>
            <a:picLocks noChangeAspect="1"/>
          </p:cNvPicPr>
          <p:nvPr/>
        </p:nvPicPr>
        <p:blipFill>
          <a:blip r:embed="rId5"/>
          <a:stretch>
            <a:fillRect/>
          </a:stretch>
        </p:blipFill>
        <p:spPr>
          <a:xfrm>
            <a:off x="6567775" y="3384470"/>
            <a:ext cx="5548025" cy="3429000"/>
          </a:xfrm>
          <a:prstGeom prst="rect">
            <a:avLst/>
          </a:prstGeom>
        </p:spPr>
      </p:pic>
    </p:spTree>
    <p:extLst>
      <p:ext uri="{BB962C8B-B14F-4D97-AF65-F5344CB8AC3E}">
        <p14:creationId xmlns:p14="http://schemas.microsoft.com/office/powerpoint/2010/main" val="2172003689"/>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HTML Forms</a:t>
            </a:r>
          </a:p>
          <a:p>
            <a:pPr algn="ctr" eaLnBrk="1" hangingPunct="1">
              <a:buFont typeface="Wingdings" panose="05000000000000000000" pitchFamily="2" charset="2"/>
              <a:buNone/>
            </a:pPr>
            <a:endParaRPr lang="en-US" altLang="en-US" sz="2800" b="1" dirty="0">
              <a:solidFill>
                <a:srgbClr val="CC3300"/>
              </a:solidFill>
            </a:endParaRPr>
          </a:p>
        </p:txBody>
      </p:sp>
      <p:pic>
        <p:nvPicPr>
          <p:cNvPr id="4" name="Picture 3">
            <a:extLst>
              <a:ext uri="{FF2B5EF4-FFF2-40B4-BE49-F238E27FC236}">
                <a16:creationId xmlns:a16="http://schemas.microsoft.com/office/drawing/2014/main" id="{606BEE88-B1AD-B7FE-A9A3-7FF4906731D0}"/>
              </a:ext>
            </a:extLst>
          </p:cNvPr>
          <p:cNvPicPr>
            <a:picLocks noChangeAspect="1"/>
          </p:cNvPicPr>
          <p:nvPr/>
        </p:nvPicPr>
        <p:blipFill>
          <a:blip r:embed="rId4"/>
          <a:stretch>
            <a:fillRect/>
          </a:stretch>
        </p:blipFill>
        <p:spPr>
          <a:xfrm>
            <a:off x="1676400" y="1551443"/>
            <a:ext cx="8610600" cy="4440849"/>
          </a:xfrm>
          <a:prstGeom prst="rect">
            <a:avLst/>
          </a:prstGeom>
        </p:spPr>
      </p:pic>
    </p:spTree>
    <p:extLst>
      <p:ext uri="{BB962C8B-B14F-4D97-AF65-F5344CB8AC3E}">
        <p14:creationId xmlns:p14="http://schemas.microsoft.com/office/powerpoint/2010/main" val="2203231557"/>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HTML List</a:t>
            </a:r>
          </a:p>
          <a:p>
            <a:pPr algn="ctr" eaLnBrk="1" hangingPunct="1">
              <a:buFont typeface="Wingdings" panose="05000000000000000000" pitchFamily="2" charset="2"/>
              <a:buNone/>
            </a:pPr>
            <a:endParaRPr lang="en-US" altLang="en-US" sz="2800" b="1" dirty="0">
              <a:solidFill>
                <a:srgbClr val="CC3300"/>
              </a:solidFill>
            </a:endParaRPr>
          </a:p>
        </p:txBody>
      </p:sp>
      <p:pic>
        <p:nvPicPr>
          <p:cNvPr id="3" name="Picture 2">
            <a:extLst>
              <a:ext uri="{FF2B5EF4-FFF2-40B4-BE49-F238E27FC236}">
                <a16:creationId xmlns:a16="http://schemas.microsoft.com/office/drawing/2014/main" id="{0D554F01-BA02-B939-8653-902216CD7766}"/>
              </a:ext>
            </a:extLst>
          </p:cNvPr>
          <p:cNvPicPr>
            <a:picLocks noChangeAspect="1"/>
          </p:cNvPicPr>
          <p:nvPr/>
        </p:nvPicPr>
        <p:blipFill>
          <a:blip r:embed="rId4"/>
          <a:stretch>
            <a:fillRect/>
          </a:stretch>
        </p:blipFill>
        <p:spPr>
          <a:xfrm>
            <a:off x="-1" y="1901903"/>
            <a:ext cx="5943601" cy="4956097"/>
          </a:xfrm>
          <a:prstGeom prst="rect">
            <a:avLst/>
          </a:prstGeom>
        </p:spPr>
      </p:pic>
      <p:pic>
        <p:nvPicPr>
          <p:cNvPr id="7" name="Picture 6">
            <a:extLst>
              <a:ext uri="{FF2B5EF4-FFF2-40B4-BE49-F238E27FC236}">
                <a16:creationId xmlns:a16="http://schemas.microsoft.com/office/drawing/2014/main" id="{799D467F-5B60-9216-A8D4-BF253513A373}"/>
              </a:ext>
            </a:extLst>
          </p:cNvPr>
          <p:cNvPicPr>
            <a:picLocks noChangeAspect="1"/>
          </p:cNvPicPr>
          <p:nvPr/>
        </p:nvPicPr>
        <p:blipFill>
          <a:blip r:embed="rId5"/>
          <a:stretch>
            <a:fillRect/>
          </a:stretch>
        </p:blipFill>
        <p:spPr>
          <a:xfrm>
            <a:off x="5943600" y="1901903"/>
            <a:ext cx="5846762" cy="4943983"/>
          </a:xfrm>
          <a:prstGeom prst="rect">
            <a:avLst/>
          </a:prstGeom>
        </p:spPr>
      </p:pic>
    </p:spTree>
    <p:extLst>
      <p:ext uri="{BB962C8B-B14F-4D97-AF65-F5344CB8AC3E}">
        <p14:creationId xmlns:p14="http://schemas.microsoft.com/office/powerpoint/2010/main" val="1451192430"/>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Ordered List</a:t>
            </a:r>
          </a:p>
          <a:p>
            <a:pPr algn="ctr" eaLnBrk="1" hangingPunct="1">
              <a:buFont typeface="Wingdings" panose="05000000000000000000" pitchFamily="2" charset="2"/>
              <a:buNone/>
            </a:pPr>
            <a:endParaRPr lang="en-US" altLang="en-US" sz="2800" b="1" dirty="0">
              <a:solidFill>
                <a:srgbClr val="CC3300"/>
              </a:solidFill>
            </a:endParaRPr>
          </a:p>
        </p:txBody>
      </p:sp>
      <p:pic>
        <p:nvPicPr>
          <p:cNvPr id="8" name="Picture 7">
            <a:extLst>
              <a:ext uri="{FF2B5EF4-FFF2-40B4-BE49-F238E27FC236}">
                <a16:creationId xmlns:a16="http://schemas.microsoft.com/office/drawing/2014/main" id="{9EB1B407-91D6-FDEB-89FF-B0C361AF19B0}"/>
              </a:ext>
            </a:extLst>
          </p:cNvPr>
          <p:cNvPicPr>
            <a:picLocks noChangeAspect="1"/>
          </p:cNvPicPr>
          <p:nvPr/>
        </p:nvPicPr>
        <p:blipFill>
          <a:blip r:embed="rId4"/>
          <a:stretch>
            <a:fillRect/>
          </a:stretch>
        </p:blipFill>
        <p:spPr>
          <a:xfrm>
            <a:off x="0" y="1447800"/>
            <a:ext cx="7239000" cy="5495854"/>
          </a:xfrm>
          <a:prstGeom prst="rect">
            <a:avLst/>
          </a:prstGeom>
        </p:spPr>
      </p:pic>
      <p:pic>
        <p:nvPicPr>
          <p:cNvPr id="13" name="Picture 12">
            <a:extLst>
              <a:ext uri="{FF2B5EF4-FFF2-40B4-BE49-F238E27FC236}">
                <a16:creationId xmlns:a16="http://schemas.microsoft.com/office/drawing/2014/main" id="{A6087944-B962-7D0F-8052-AE22DECAA203}"/>
              </a:ext>
            </a:extLst>
          </p:cNvPr>
          <p:cNvPicPr>
            <a:picLocks noChangeAspect="1"/>
          </p:cNvPicPr>
          <p:nvPr/>
        </p:nvPicPr>
        <p:blipFill>
          <a:blip r:embed="rId5"/>
          <a:stretch>
            <a:fillRect/>
          </a:stretch>
        </p:blipFill>
        <p:spPr>
          <a:xfrm>
            <a:off x="7239000" y="1551443"/>
            <a:ext cx="4891670" cy="5428727"/>
          </a:xfrm>
          <a:prstGeom prst="rect">
            <a:avLst/>
          </a:prstGeom>
        </p:spPr>
      </p:pic>
    </p:spTree>
    <p:extLst>
      <p:ext uri="{BB962C8B-B14F-4D97-AF65-F5344CB8AC3E}">
        <p14:creationId xmlns:p14="http://schemas.microsoft.com/office/powerpoint/2010/main" val="3455999647"/>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Unordered List</a:t>
            </a:r>
          </a:p>
          <a:p>
            <a:pPr algn="ctr" eaLnBrk="1" hangingPunct="1">
              <a:buFont typeface="Wingdings" panose="05000000000000000000" pitchFamily="2" charset="2"/>
              <a:buNone/>
            </a:pPr>
            <a:endParaRPr lang="en-US" altLang="en-US" sz="2800" b="1" dirty="0">
              <a:solidFill>
                <a:srgbClr val="CC3300"/>
              </a:solidFill>
            </a:endParaRPr>
          </a:p>
        </p:txBody>
      </p:sp>
      <p:pic>
        <p:nvPicPr>
          <p:cNvPr id="3" name="Picture 2">
            <a:extLst>
              <a:ext uri="{FF2B5EF4-FFF2-40B4-BE49-F238E27FC236}">
                <a16:creationId xmlns:a16="http://schemas.microsoft.com/office/drawing/2014/main" id="{CA0A2ADB-141B-A22D-A2B6-ABA023823ED8}"/>
              </a:ext>
            </a:extLst>
          </p:cNvPr>
          <p:cNvPicPr>
            <a:picLocks noChangeAspect="1"/>
          </p:cNvPicPr>
          <p:nvPr/>
        </p:nvPicPr>
        <p:blipFill>
          <a:blip r:embed="rId4"/>
          <a:stretch>
            <a:fillRect/>
          </a:stretch>
        </p:blipFill>
        <p:spPr>
          <a:xfrm>
            <a:off x="36272" y="1527695"/>
            <a:ext cx="7355127" cy="5334357"/>
          </a:xfrm>
          <a:prstGeom prst="rect">
            <a:avLst/>
          </a:prstGeom>
        </p:spPr>
      </p:pic>
      <p:pic>
        <p:nvPicPr>
          <p:cNvPr id="6" name="Picture 5">
            <a:extLst>
              <a:ext uri="{FF2B5EF4-FFF2-40B4-BE49-F238E27FC236}">
                <a16:creationId xmlns:a16="http://schemas.microsoft.com/office/drawing/2014/main" id="{32BA1B52-525F-AF53-9ED5-BF96BE1EC8ED}"/>
              </a:ext>
            </a:extLst>
          </p:cNvPr>
          <p:cNvPicPr>
            <a:picLocks noChangeAspect="1"/>
          </p:cNvPicPr>
          <p:nvPr/>
        </p:nvPicPr>
        <p:blipFill>
          <a:blip r:embed="rId5"/>
          <a:stretch>
            <a:fillRect/>
          </a:stretch>
        </p:blipFill>
        <p:spPr>
          <a:xfrm>
            <a:off x="7391400" y="1549730"/>
            <a:ext cx="4307127" cy="5308270"/>
          </a:xfrm>
          <a:prstGeom prst="rect">
            <a:avLst/>
          </a:prstGeom>
        </p:spPr>
      </p:pic>
    </p:spTree>
    <p:extLst>
      <p:ext uri="{BB962C8B-B14F-4D97-AF65-F5344CB8AC3E}">
        <p14:creationId xmlns:p14="http://schemas.microsoft.com/office/powerpoint/2010/main" val="11914880"/>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HTML Entities</a:t>
            </a:r>
          </a:p>
          <a:p>
            <a:pPr algn="ctr" eaLnBrk="1" hangingPunct="1">
              <a:buFont typeface="Wingdings" panose="05000000000000000000" pitchFamily="2" charset="2"/>
              <a:buNone/>
            </a:pPr>
            <a:endParaRPr lang="en-US" altLang="en-US" sz="2800" b="1" dirty="0">
              <a:solidFill>
                <a:srgbClr val="CC3300"/>
              </a:solidFill>
            </a:endParaRPr>
          </a:p>
        </p:txBody>
      </p:sp>
      <p:pic>
        <p:nvPicPr>
          <p:cNvPr id="4" name="Picture 3">
            <a:extLst>
              <a:ext uri="{FF2B5EF4-FFF2-40B4-BE49-F238E27FC236}">
                <a16:creationId xmlns:a16="http://schemas.microsoft.com/office/drawing/2014/main" id="{A422C60C-5F79-6249-AA09-2662FD85C5BD}"/>
              </a:ext>
            </a:extLst>
          </p:cNvPr>
          <p:cNvPicPr>
            <a:picLocks noChangeAspect="1"/>
          </p:cNvPicPr>
          <p:nvPr/>
        </p:nvPicPr>
        <p:blipFill>
          <a:blip r:embed="rId4"/>
          <a:stretch>
            <a:fillRect/>
          </a:stretch>
        </p:blipFill>
        <p:spPr>
          <a:xfrm>
            <a:off x="0" y="1589902"/>
            <a:ext cx="7010400" cy="5282514"/>
          </a:xfrm>
          <a:prstGeom prst="rect">
            <a:avLst/>
          </a:prstGeom>
        </p:spPr>
      </p:pic>
      <p:pic>
        <p:nvPicPr>
          <p:cNvPr id="8" name="Picture 7">
            <a:extLst>
              <a:ext uri="{FF2B5EF4-FFF2-40B4-BE49-F238E27FC236}">
                <a16:creationId xmlns:a16="http://schemas.microsoft.com/office/drawing/2014/main" id="{A8F90D60-DC24-57B5-C9A1-1E55894CD5B6}"/>
              </a:ext>
            </a:extLst>
          </p:cNvPr>
          <p:cNvPicPr>
            <a:picLocks noChangeAspect="1"/>
          </p:cNvPicPr>
          <p:nvPr/>
        </p:nvPicPr>
        <p:blipFill>
          <a:blip r:embed="rId5"/>
          <a:stretch>
            <a:fillRect/>
          </a:stretch>
        </p:blipFill>
        <p:spPr>
          <a:xfrm>
            <a:off x="7010400" y="1521517"/>
            <a:ext cx="5181600" cy="5358379"/>
          </a:xfrm>
          <a:prstGeom prst="rect">
            <a:avLst/>
          </a:prstGeom>
        </p:spPr>
      </p:pic>
    </p:spTree>
    <p:extLst>
      <p:ext uri="{BB962C8B-B14F-4D97-AF65-F5344CB8AC3E}">
        <p14:creationId xmlns:p14="http://schemas.microsoft.com/office/powerpoint/2010/main" val="3250413289"/>
      </p:ext>
    </p:extLst>
  </p:cSld>
  <p:clrMapOvr>
    <a:masterClrMapping/>
  </p:clrMapOvr>
  <mc:AlternateContent xmlns:mc="http://schemas.openxmlformats.org/markup-compatibility/2006">
    <mc:Choice xmlns:p14="http://schemas.microsoft.com/office/powerpoint/2010/main" Requires="p14">
      <p:transition spd="slow" p14:dur="2000" advTm="3423"/>
    </mc:Choice>
    <mc:Fallback>
      <p:transition spd="slow" advTm="3423"/>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HTML Entities</a:t>
            </a:r>
          </a:p>
          <a:p>
            <a:pPr algn="ctr" eaLnBrk="1" hangingPunct="1">
              <a:buFont typeface="Wingdings" panose="05000000000000000000" pitchFamily="2" charset="2"/>
              <a:buNone/>
            </a:pPr>
            <a:endParaRPr lang="en-US" altLang="en-US" sz="2800" b="1" dirty="0">
              <a:solidFill>
                <a:srgbClr val="CC3300"/>
              </a:solidFill>
            </a:endParaRPr>
          </a:p>
        </p:txBody>
      </p:sp>
      <p:pic>
        <p:nvPicPr>
          <p:cNvPr id="3" name="Picture 2">
            <a:extLst>
              <a:ext uri="{FF2B5EF4-FFF2-40B4-BE49-F238E27FC236}">
                <a16:creationId xmlns:a16="http://schemas.microsoft.com/office/drawing/2014/main" id="{03755B38-EF43-5E8F-33F4-D4A626CEACFE}"/>
              </a:ext>
            </a:extLst>
          </p:cNvPr>
          <p:cNvPicPr>
            <a:picLocks noChangeAspect="1"/>
          </p:cNvPicPr>
          <p:nvPr/>
        </p:nvPicPr>
        <p:blipFill>
          <a:blip r:embed="rId4"/>
          <a:stretch>
            <a:fillRect/>
          </a:stretch>
        </p:blipFill>
        <p:spPr>
          <a:xfrm>
            <a:off x="6297827" y="1828800"/>
            <a:ext cx="5867400" cy="5029200"/>
          </a:xfrm>
          <a:prstGeom prst="rect">
            <a:avLst/>
          </a:prstGeom>
        </p:spPr>
      </p:pic>
      <p:pic>
        <p:nvPicPr>
          <p:cNvPr id="7" name="Picture 6">
            <a:extLst>
              <a:ext uri="{FF2B5EF4-FFF2-40B4-BE49-F238E27FC236}">
                <a16:creationId xmlns:a16="http://schemas.microsoft.com/office/drawing/2014/main" id="{C29C28FB-3D04-6713-C266-6D4E577D13E1}"/>
              </a:ext>
            </a:extLst>
          </p:cNvPr>
          <p:cNvPicPr>
            <a:picLocks noChangeAspect="1"/>
          </p:cNvPicPr>
          <p:nvPr/>
        </p:nvPicPr>
        <p:blipFill>
          <a:blip r:embed="rId5"/>
          <a:stretch>
            <a:fillRect/>
          </a:stretch>
        </p:blipFill>
        <p:spPr>
          <a:xfrm>
            <a:off x="36273" y="2005914"/>
            <a:ext cx="6261554" cy="4876800"/>
          </a:xfrm>
          <a:prstGeom prst="rect">
            <a:avLst/>
          </a:prstGeom>
        </p:spPr>
      </p:pic>
    </p:spTree>
    <p:extLst>
      <p:ext uri="{BB962C8B-B14F-4D97-AF65-F5344CB8AC3E}">
        <p14:creationId xmlns:p14="http://schemas.microsoft.com/office/powerpoint/2010/main" val="1490628739"/>
      </p:ext>
    </p:extLst>
  </p:cSld>
  <p:clrMapOvr>
    <a:masterClrMapping/>
  </p:clrMapOvr>
  <mc:AlternateContent xmlns:mc="http://schemas.openxmlformats.org/markup-compatibility/2006">
    <mc:Choice xmlns:p14="http://schemas.microsoft.com/office/powerpoint/2010/main" Requires="p14">
      <p:transition spd="slow" p14:dur="2000" advTm="3423"/>
    </mc:Choice>
    <mc:Fallback>
      <p:transition spd="slow" advTm="3423"/>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Process 4">
            <a:extLst>
              <a:ext uri="{FF2B5EF4-FFF2-40B4-BE49-F238E27FC236}">
                <a16:creationId xmlns:a16="http://schemas.microsoft.com/office/drawing/2014/main" id="{BFFBBDCF-92A0-BD47-B49F-B7B2C08C73BD}"/>
              </a:ext>
            </a:extLst>
          </p:cNvPr>
          <p:cNvSpPr/>
          <p:nvPr/>
        </p:nvSpPr>
        <p:spPr>
          <a:xfrm>
            <a:off x="0" y="0"/>
            <a:ext cx="12192000" cy="6858000"/>
          </a:xfrm>
          <a:prstGeom prst="flowChartProcess">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txBox="1">
            <a:spLocks/>
          </p:cNvSpPr>
          <p:nvPr/>
        </p:nvSpPr>
        <p:spPr>
          <a:xfrm>
            <a:off x="1676400" y="990600"/>
            <a:ext cx="8467046" cy="487362"/>
          </a:xfrm>
          <a:prstGeom prst="rect">
            <a:avLst/>
          </a:prstGeom>
          <a:ln>
            <a:noFill/>
          </a:ln>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4400" dirty="0">
                <a:solidFill>
                  <a:srgbClr val="FF0000"/>
                </a:solidFill>
                <a:latin typeface="+mn-lt"/>
              </a:rPr>
              <a:t>References</a:t>
            </a:r>
          </a:p>
          <a:p>
            <a:pPr marL="342900" indent="-342900">
              <a:buFont typeface="Arial" panose="020B0604020202020204" pitchFamily="34" charset="0"/>
              <a:buChar char="•"/>
            </a:pPr>
            <a:endParaRPr lang="en-US" sz="2000" dirty="0">
              <a:solidFill>
                <a:schemeClr val="tx1"/>
              </a:solidFill>
              <a:latin typeface="Times New Roman" panose="02020603050405020304" pitchFamily="18" charset="0"/>
              <a:cs typeface="Times New Roman" panose="02020603050405020304" pitchFamily="18" charset="0"/>
            </a:endParaRPr>
          </a:p>
          <a:p>
            <a:endParaRPr lang="en-US" sz="2000" u="sng" dirty="0">
              <a:solidFill>
                <a:schemeClr val="tx1"/>
              </a:solidFill>
              <a:latin typeface="Times New Roman" panose="02020603050405020304" pitchFamily="18" charset="0"/>
              <a:cs typeface="Times New Roman" panose="02020603050405020304" pitchFamily="18" charset="0"/>
            </a:endParaRPr>
          </a:p>
          <a:p>
            <a:pPr algn="ctr"/>
            <a:endParaRPr lang="en-US" sz="3800" b="1" dirty="0">
              <a:latin typeface="+mn-lt"/>
            </a:endParaRPr>
          </a:p>
        </p:txBody>
      </p:sp>
      <p:pic>
        <p:nvPicPr>
          <p:cNvPr id="3" name="Picture 2">
            <a:extLst>
              <a:ext uri="{FF2B5EF4-FFF2-40B4-BE49-F238E27FC236}">
                <a16:creationId xmlns:a16="http://schemas.microsoft.com/office/drawing/2014/main" id="{BEB3918C-E0FC-5C41-7BFA-D5F915C9D91A}"/>
              </a:ext>
            </a:extLst>
          </p:cNvPr>
          <p:cNvPicPr>
            <a:picLocks noChangeAspect="1"/>
          </p:cNvPicPr>
          <p:nvPr/>
        </p:nvPicPr>
        <p:blipFill>
          <a:blip r:embed="rId2"/>
          <a:stretch>
            <a:fillRect/>
          </a:stretch>
        </p:blipFill>
        <p:spPr>
          <a:xfrm>
            <a:off x="0" y="0"/>
            <a:ext cx="12192000" cy="870857"/>
          </a:xfrm>
          <a:prstGeom prst="rect">
            <a:avLst/>
          </a:prstGeom>
        </p:spPr>
      </p:pic>
      <p:sp>
        <p:nvSpPr>
          <p:cNvPr id="2" name="TextBox 1">
            <a:extLst>
              <a:ext uri="{FF2B5EF4-FFF2-40B4-BE49-F238E27FC236}">
                <a16:creationId xmlns:a16="http://schemas.microsoft.com/office/drawing/2014/main" id="{59F762C9-BB43-AE77-8A03-28D0506AA69F}"/>
              </a:ext>
            </a:extLst>
          </p:cNvPr>
          <p:cNvSpPr txBox="1"/>
          <p:nvPr/>
        </p:nvSpPr>
        <p:spPr>
          <a:xfrm>
            <a:off x="1219200" y="2057400"/>
            <a:ext cx="10287000" cy="3416320"/>
          </a:xfrm>
          <a:prstGeom prst="rect">
            <a:avLst/>
          </a:prstGeom>
          <a:noFill/>
        </p:spPr>
        <p:txBody>
          <a:bodyPr wrap="square" rtlCol="0">
            <a:spAutoFit/>
          </a:bodyPr>
          <a:lstStyle/>
          <a:p>
            <a:pPr marL="228600" indent="-228600">
              <a:lnSpc>
                <a:spcPct val="150000"/>
              </a:lnSpc>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HTML Living Standard by WHATWG </a:t>
            </a:r>
            <a:r>
              <a:rPr lang="en-US" u="sng" dirty="0">
                <a:solidFill>
                  <a:srgbClr val="CC0099"/>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https://html.spec.whatwg.org</a:t>
            </a:r>
            <a:r>
              <a:rPr lang="en-US" sz="1800" u="sng" dirty="0">
                <a:solidFill>
                  <a:schemeClr val="tx1"/>
                </a:solidFill>
                <a:latin typeface="Times New Roman" panose="02020603050405020304" pitchFamily="18" charset="0"/>
                <a:cs typeface="Times New Roman" panose="02020603050405020304" pitchFamily="18" charset="0"/>
                <a:hlinkClick r:id="rId3"/>
              </a:rPr>
              <a:t>/</a:t>
            </a:r>
            <a:endParaRPr lang="en-US" sz="1800" u="sng" dirty="0">
              <a:solidFill>
                <a:schemeClr val="tx1"/>
              </a:solidFill>
              <a:latin typeface="Times New Roman" panose="02020603050405020304" pitchFamily="18" charset="0"/>
              <a:cs typeface="Times New Roman" panose="02020603050405020304" pitchFamily="18" charset="0"/>
            </a:endParaRPr>
          </a:p>
          <a:p>
            <a:pPr marL="228600" indent="-228600">
              <a:lnSpc>
                <a:spcPct val="150000"/>
              </a:lnSpc>
              <a:buFont typeface="Arial" panose="020B0604020202020204" pitchFamily="34" charset="0"/>
              <a:buChar char="•"/>
            </a:pPr>
            <a:r>
              <a:rPr lang="de-DE" sz="1800" dirty="0">
                <a:solidFill>
                  <a:schemeClr val="tx1"/>
                </a:solidFill>
                <a:latin typeface="Times New Roman" panose="02020603050405020304" pitchFamily="18" charset="0"/>
                <a:cs typeface="Times New Roman" panose="02020603050405020304" pitchFamily="18" charset="0"/>
              </a:rPr>
              <a:t>MDN Web Docs – HTML </a:t>
            </a:r>
            <a:r>
              <a:rPr lang="de-DE" u="sng" dirty="0">
                <a:solidFill>
                  <a:srgbClr val="CC0099"/>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https://developer.mozilla.org/en-US/docs/Web/HTML</a:t>
            </a:r>
            <a:endParaRPr lang="de-DE" u="sng" dirty="0">
              <a:solidFill>
                <a:srgbClr val="CC0099"/>
              </a:solidFill>
              <a:latin typeface="Times New Roman" panose="02020603050405020304" pitchFamily="18" charset="0"/>
              <a:cs typeface="Times New Roman" panose="02020603050405020304" pitchFamily="18" charset="0"/>
            </a:endParaRPr>
          </a:p>
          <a:p>
            <a:pPr marL="228600" indent="-228600">
              <a:lnSpc>
                <a:spcPct val="150000"/>
              </a:lnSpc>
              <a:buFont typeface="Arial" panose="020B0604020202020204" pitchFamily="34" charset="0"/>
              <a:buChar char="•"/>
            </a:pPr>
            <a:r>
              <a:rPr lang="pl-PL" sz="1800" dirty="0">
                <a:solidFill>
                  <a:schemeClr val="tx1"/>
                </a:solidFill>
                <a:latin typeface="Times New Roman" panose="02020603050405020304" pitchFamily="18" charset="0"/>
                <a:cs typeface="Times New Roman" panose="02020603050405020304" pitchFamily="18" charset="0"/>
              </a:rPr>
              <a:t>W3C HTML5 Recommendation</a:t>
            </a:r>
            <a:r>
              <a:rPr lang="en-US" sz="1800" dirty="0">
                <a:solidFill>
                  <a:schemeClr val="tx1"/>
                </a:solidFill>
                <a:latin typeface="Times New Roman" panose="02020603050405020304" pitchFamily="18" charset="0"/>
                <a:cs typeface="Times New Roman" panose="02020603050405020304" pitchFamily="18" charset="0"/>
              </a:rPr>
              <a:t> </a:t>
            </a:r>
            <a:r>
              <a:rPr lang="pl-PL" u="sng" dirty="0">
                <a:solidFill>
                  <a:srgbClr val="CC0099"/>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https://www.w3.org/TR/html5/</a:t>
            </a:r>
            <a:endParaRPr lang="en-US" u="sng" dirty="0">
              <a:solidFill>
                <a:srgbClr val="CC0099"/>
              </a:solidFill>
              <a:latin typeface="Times New Roman" panose="02020603050405020304" pitchFamily="18" charset="0"/>
              <a:cs typeface="Times New Roman" panose="02020603050405020304" pitchFamily="18" charset="0"/>
            </a:endParaRPr>
          </a:p>
          <a:p>
            <a:pPr marL="228600" indent="-228600">
              <a:lnSpc>
                <a:spcPct val="150000"/>
              </a:lnSpc>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"HTML and CSS: Design and Build Websites" by </a:t>
            </a:r>
            <a:r>
              <a:rPr lang="en-US" sz="1800" u="sng" dirty="0">
                <a:solidFill>
                  <a:schemeClr val="tx1"/>
                </a:solidFill>
                <a:latin typeface="Times New Roman" panose="02020603050405020304" pitchFamily="18" charset="0"/>
                <a:cs typeface="Times New Roman" panose="02020603050405020304" pitchFamily="18" charset="0"/>
              </a:rPr>
              <a:t>Jon </a:t>
            </a:r>
            <a:r>
              <a:rPr lang="en-US" sz="1800" u="sng" dirty="0" err="1">
                <a:solidFill>
                  <a:schemeClr val="tx1"/>
                </a:solidFill>
                <a:latin typeface="Times New Roman" panose="02020603050405020304" pitchFamily="18" charset="0"/>
                <a:cs typeface="Times New Roman" panose="02020603050405020304" pitchFamily="18" charset="0"/>
              </a:rPr>
              <a:t>DuckettBook</a:t>
            </a:r>
            <a:r>
              <a:rPr lang="en-US" sz="1800" u="sng" dirty="0">
                <a:solidFill>
                  <a:schemeClr val="tx1"/>
                </a:solidFill>
                <a:latin typeface="Times New Roman" panose="02020603050405020304" pitchFamily="18" charset="0"/>
                <a:cs typeface="Times New Roman" panose="02020603050405020304" pitchFamily="18" charset="0"/>
              </a:rPr>
              <a:t> on Amazon</a:t>
            </a:r>
          </a:p>
          <a:p>
            <a:pPr marL="228600" indent="-228600">
              <a:lnSpc>
                <a:spcPct val="150000"/>
              </a:lnSpc>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Stack Overflow - HTML Discussions and Solutions </a:t>
            </a:r>
            <a:r>
              <a:rPr lang="en-US" u="sng" dirty="0">
                <a:solidFill>
                  <a:srgbClr val="CC0099"/>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https://stackoverflow.com/questions/tagged</a:t>
            </a:r>
            <a:r>
              <a:rPr lang="en-US" u="sng" dirty="0">
                <a:solidFill>
                  <a:srgbClr val="CC0099"/>
                </a:solidFill>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/html</a:t>
            </a:r>
            <a:endParaRPr lang="en-US" u="sng" dirty="0">
              <a:solidFill>
                <a:srgbClr val="CC0099"/>
              </a:solidFill>
              <a:latin typeface="Times New Roman" panose="02020603050405020304" pitchFamily="18" charset="0"/>
              <a:cs typeface="Times New Roman" panose="02020603050405020304" pitchFamily="18" charset="0"/>
            </a:endParaRPr>
          </a:p>
          <a:p>
            <a:pPr marL="228600" indent="-228600">
              <a:lnSpc>
                <a:spcPct val="150000"/>
              </a:lnSpc>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W3Schools HTML Tutorial </a:t>
            </a:r>
            <a:r>
              <a:rPr lang="en-US" sz="1800" u="sng" dirty="0">
                <a:solidFill>
                  <a:srgbClr val="CC0099"/>
                </a:solidFill>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https://www.w3schools.com/html/</a:t>
            </a:r>
            <a:endParaRPr lang="en-US" sz="1800" u="sng" dirty="0">
              <a:solidFill>
                <a:srgbClr val="CC0099"/>
              </a:solidFill>
              <a:latin typeface="Times New Roman" panose="02020603050405020304" pitchFamily="18" charset="0"/>
              <a:cs typeface="Times New Roman" panose="02020603050405020304" pitchFamily="18" charset="0"/>
            </a:endParaRPr>
          </a:p>
          <a:p>
            <a:pPr marL="228600" indent="-228600">
              <a:buFont typeface="Arial" panose="020B0604020202020204" pitchFamily="34" charset="0"/>
              <a:buChar char="•"/>
            </a:pPr>
            <a:endParaRPr lang="en-US" sz="1800" u="sng"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de-DE" sz="1800" u="sng" dirty="0">
              <a:solidFill>
                <a:schemeClr val="tx1"/>
              </a:solidFill>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116345803"/>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5C012D54-CB9D-4234-BE5A-50F89A606296}" type="slidenum">
              <a:rPr lang="en-US" altLang="en-US" sz="1200">
                <a:solidFill>
                  <a:schemeClr val="bg1"/>
                </a:solidFill>
              </a:rPr>
              <a:pPr>
                <a:spcBef>
                  <a:spcPct val="0"/>
                </a:spcBef>
                <a:buClrTx/>
                <a:buFontTx/>
                <a:buNone/>
              </a:pPr>
              <a:t>38</a:t>
            </a:fld>
            <a:endParaRPr lang="en-US" altLang="en-US" sz="1200">
              <a:solidFill>
                <a:schemeClr val="bg1"/>
              </a:solidFill>
            </a:endParaRPr>
          </a:p>
        </p:txBody>
      </p:sp>
      <p:sp>
        <p:nvSpPr>
          <p:cNvPr id="84995" name="Rectangle 2"/>
          <p:cNvSpPr>
            <a:spLocks noChangeArrowheads="1"/>
          </p:cNvSpPr>
          <p:nvPr/>
        </p:nvSpPr>
        <p:spPr bwMode="auto">
          <a:xfrm>
            <a:off x="3810000" y="3254543"/>
            <a:ext cx="4184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ourier New" panose="02070309020205020404" pitchFamily="49" charset="0"/>
              </a:defRPr>
            </a:lvl1pPr>
            <a:lvl2pPr marL="742950" indent="-285750" eaLnBrk="0" hangingPunct="0">
              <a:defRPr>
                <a:solidFill>
                  <a:schemeClr val="tx1"/>
                </a:solidFill>
                <a:latin typeface="Courier New" panose="02070309020205020404" pitchFamily="49" charset="0"/>
              </a:defRPr>
            </a:lvl2pPr>
            <a:lvl3pPr marL="1143000" indent="-228600" eaLnBrk="0" hangingPunct="0">
              <a:defRPr>
                <a:solidFill>
                  <a:schemeClr val="tx1"/>
                </a:solidFill>
                <a:latin typeface="Courier New" panose="02070309020205020404" pitchFamily="49" charset="0"/>
              </a:defRPr>
            </a:lvl3pPr>
            <a:lvl4pPr marL="1600200" indent="-228600" eaLnBrk="0" hangingPunct="0">
              <a:defRPr>
                <a:solidFill>
                  <a:schemeClr val="tx1"/>
                </a:solidFill>
                <a:latin typeface="Courier New" panose="02070309020205020404" pitchFamily="49" charset="0"/>
              </a:defRPr>
            </a:lvl4pPr>
            <a:lvl5pPr marL="2057400" indent="-228600" eaLnBrk="0" hangingPunct="0">
              <a:defRPr>
                <a:solidFill>
                  <a:schemeClr val="tx1"/>
                </a:solidFill>
                <a:latin typeface="Courier New" panose="02070309020205020404" pitchFamily="49" charset="0"/>
              </a:defRPr>
            </a:lvl5pPr>
            <a:lvl6pPr marL="25146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6pPr>
            <a:lvl7pPr marL="29718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7pPr>
            <a:lvl8pPr marL="34290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8pPr>
            <a:lvl9pPr marL="38862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9pPr>
          </a:lstStyle>
          <a:p>
            <a:pPr eaLnBrk="1" hangingPunct="1">
              <a:spcBef>
                <a:spcPct val="20000"/>
              </a:spcBef>
              <a:buClr>
                <a:srgbClr val="003366"/>
              </a:buClr>
              <a:buFont typeface="Wingdings" panose="05000000000000000000" pitchFamily="2" charset="2"/>
              <a:buNone/>
              <a:defRPr/>
            </a:pPr>
            <a:r>
              <a:rPr lang="en-US" altLang="en-US" sz="5400" dirty="0">
                <a:solidFill>
                  <a:schemeClr val="bg2">
                    <a:lumMod val="50000"/>
                  </a:schemeClr>
                </a:solidFill>
                <a:latin typeface="Arial" panose="020B0604020202020204" pitchFamily="34" charset="0"/>
              </a:rPr>
              <a:t>Thank You</a:t>
            </a:r>
          </a:p>
        </p:txBody>
      </p:sp>
      <p:sp>
        <p:nvSpPr>
          <p:cNvPr id="28676" name="Line 3"/>
          <p:cNvSpPr>
            <a:spLocks noChangeShapeType="1"/>
          </p:cNvSpPr>
          <p:nvPr/>
        </p:nvSpPr>
        <p:spPr bwMode="auto">
          <a:xfrm>
            <a:off x="3048000" y="4876800"/>
            <a:ext cx="52006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2" name="Picture 1">
            <a:extLst>
              <a:ext uri="{FF2B5EF4-FFF2-40B4-BE49-F238E27FC236}">
                <a16:creationId xmlns:a16="http://schemas.microsoft.com/office/drawing/2014/main" id="{938A15AD-44C5-7E70-A979-6C176D9ADF27}"/>
              </a:ext>
            </a:extLst>
          </p:cNvPr>
          <p:cNvPicPr>
            <a:picLocks noChangeAspect="1"/>
          </p:cNvPicPr>
          <p:nvPr/>
        </p:nvPicPr>
        <p:blipFill>
          <a:blip r:embed="rId2"/>
          <a:stretch>
            <a:fillRect/>
          </a:stretch>
        </p:blipFill>
        <p:spPr>
          <a:xfrm>
            <a:off x="0" y="0"/>
            <a:ext cx="12192000" cy="990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a:extLst>
              <a:ext uri="{FF2B5EF4-FFF2-40B4-BE49-F238E27FC236}">
                <a16:creationId xmlns:a16="http://schemas.microsoft.com/office/drawing/2014/main" id="{70412BE7-774C-B652-B80F-C85ABF77FCD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1884"/>
          <a:stretch/>
        </p:blipFill>
        <p:spPr bwMode="auto">
          <a:xfrm>
            <a:off x="1447800" y="1143000"/>
            <a:ext cx="8610600" cy="5060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181380"/>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a:extLst>
              <a:ext uri="{FF2B5EF4-FFF2-40B4-BE49-F238E27FC236}">
                <a16:creationId xmlns:a16="http://schemas.microsoft.com/office/drawing/2014/main" id="{E9DFD0B9-4D75-E647-A50F-71A838A83C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2519"/>
          <a:stretch/>
        </p:blipFill>
        <p:spPr bwMode="auto">
          <a:xfrm>
            <a:off x="1371600" y="1066800"/>
            <a:ext cx="9220200" cy="522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1128591"/>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990600"/>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Grouping of Elements.</a:t>
            </a:r>
          </a:p>
          <a:p>
            <a:pPr algn="ctr" eaLnBrk="1" hangingPunct="1">
              <a:buFont typeface="Wingdings" panose="05000000000000000000" pitchFamily="2" charset="2"/>
              <a:buNone/>
            </a:pPr>
            <a:endParaRPr lang="en-US" altLang="en-US" sz="2800" b="1" dirty="0">
              <a:solidFill>
                <a:srgbClr val="CC3300"/>
              </a:solidFill>
            </a:endParaRPr>
          </a:p>
        </p:txBody>
      </p:sp>
      <p:sp>
        <p:nvSpPr>
          <p:cNvPr id="6" name="TextBox 5">
            <a:extLst>
              <a:ext uri="{FF2B5EF4-FFF2-40B4-BE49-F238E27FC236}">
                <a16:creationId xmlns:a16="http://schemas.microsoft.com/office/drawing/2014/main" id="{A0B67445-F167-4064-506D-46AC174291D9}"/>
              </a:ext>
            </a:extLst>
          </p:cNvPr>
          <p:cNvSpPr txBox="1"/>
          <p:nvPr/>
        </p:nvSpPr>
        <p:spPr>
          <a:xfrm>
            <a:off x="505326" y="1832495"/>
            <a:ext cx="10896600" cy="1754326"/>
          </a:xfrm>
          <a:prstGeom prst="rect">
            <a:avLst/>
          </a:prstGeom>
          <a:noFill/>
        </p:spPr>
        <p:txBody>
          <a:bodyPr wrap="square">
            <a:spAutoFit/>
          </a:bodyPr>
          <a:lstStyle/>
          <a:p>
            <a:r>
              <a:rPr lang="en-US" dirty="0">
                <a:solidFill>
                  <a:schemeClr val="accent4"/>
                </a:solidFill>
                <a:latin typeface="Times New Roman" panose="02020603050405020304" pitchFamily="18" charset="0"/>
                <a:cs typeface="Times New Roman" panose="02020603050405020304" pitchFamily="18" charset="0"/>
              </a:rPr>
              <a:t>Grouping in HTML used to be to done using the no-semantic elements(Div and span ) until introduction of semantic elements in HTML5 .</a:t>
            </a:r>
          </a:p>
          <a:p>
            <a:endParaRPr lang="en-US" dirty="0">
              <a:solidFill>
                <a:schemeClr val="accent4"/>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solidFill>
                  <a:schemeClr val="accent4"/>
                </a:solidFill>
                <a:latin typeface="Times New Roman" panose="02020603050405020304" pitchFamily="18" charset="0"/>
                <a:cs typeface="Times New Roman" panose="02020603050405020304" pitchFamily="18" charset="0"/>
              </a:rPr>
              <a:t>Semantic HTML elements</a:t>
            </a:r>
          </a:p>
          <a:p>
            <a:pPr marL="285750" indent="-285750">
              <a:buFont typeface="Arial" panose="020B0604020202020204" pitchFamily="34" charset="0"/>
              <a:buChar char="•"/>
            </a:pPr>
            <a:endParaRPr lang="en-US" b="1" dirty="0">
              <a:solidFill>
                <a:schemeClr val="accent4"/>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solidFill>
                  <a:schemeClr val="accent4"/>
                </a:solidFill>
                <a:latin typeface="Times New Roman" panose="02020603050405020304" pitchFamily="18" charset="0"/>
                <a:cs typeface="Times New Roman" panose="02020603050405020304" pitchFamily="18" charset="0"/>
              </a:rPr>
              <a:t>Non-semantic HTML elements</a:t>
            </a:r>
          </a:p>
        </p:txBody>
      </p:sp>
      <p:sp>
        <p:nvSpPr>
          <p:cNvPr id="10" name="TextBox 9">
            <a:extLst>
              <a:ext uri="{FF2B5EF4-FFF2-40B4-BE49-F238E27FC236}">
                <a16:creationId xmlns:a16="http://schemas.microsoft.com/office/drawing/2014/main" id="{819DE41F-B059-F513-E915-A807ADDFB691}"/>
              </a:ext>
            </a:extLst>
          </p:cNvPr>
          <p:cNvSpPr txBox="1"/>
          <p:nvPr/>
        </p:nvSpPr>
        <p:spPr>
          <a:xfrm>
            <a:off x="469231" y="3886200"/>
            <a:ext cx="10744200" cy="1631216"/>
          </a:xfrm>
          <a:prstGeom prst="rect">
            <a:avLst/>
          </a:prstGeom>
          <a:noFill/>
        </p:spPr>
        <p:txBody>
          <a:bodyPr wrap="square">
            <a:spAutoFit/>
          </a:bodyPr>
          <a:lstStyle/>
          <a:p>
            <a:pPr fontAlgn="auto">
              <a:spcAft>
                <a:spcPts val="0"/>
              </a:spcAft>
              <a:defRPr/>
            </a:pPr>
            <a:r>
              <a:rPr lang="en-US" sz="2000" b="1" i="1" dirty="0">
                <a:latin typeface="Times New Roman" panose="02020603050405020304" pitchFamily="18" charset="0"/>
                <a:cs typeface="Times New Roman" panose="02020603050405020304" pitchFamily="18" charset="0"/>
              </a:rPr>
              <a:t>Semantic elements </a:t>
            </a:r>
            <a:r>
              <a:rPr lang="en-US" sz="2000" dirty="0">
                <a:latin typeface="Times New Roman" panose="02020603050405020304" pitchFamily="18" charset="0"/>
                <a:cs typeface="Times New Roman" panose="02020603050405020304" pitchFamily="18" charset="0"/>
              </a:rPr>
              <a:t>describes what the content </a:t>
            </a:r>
            <a:r>
              <a:rPr lang="en-US" sz="2000" i="1" dirty="0">
                <a:latin typeface="Times New Roman" panose="02020603050405020304" pitchFamily="18" charset="0"/>
                <a:cs typeface="Times New Roman" panose="02020603050405020304" pitchFamily="18" charset="0"/>
              </a:rPr>
              <a:t>contains</a:t>
            </a:r>
            <a:r>
              <a:rPr lang="en-US" sz="2000" dirty="0">
                <a:latin typeface="Times New Roman" panose="02020603050405020304" pitchFamily="18" charset="0"/>
                <a:cs typeface="Times New Roman" panose="02020603050405020304" pitchFamily="18" charset="0"/>
              </a:rPr>
              <a:t> as opposed to what it</a:t>
            </a:r>
            <a:r>
              <a:rPr lang="en-US" sz="2000" i="1" dirty="0">
                <a:latin typeface="Times New Roman" panose="02020603050405020304" pitchFamily="18" charset="0"/>
                <a:cs typeface="Times New Roman" panose="02020603050405020304" pitchFamily="18" charset="0"/>
              </a:rPr>
              <a:t> looks like</a:t>
            </a:r>
            <a:r>
              <a:rPr lang="en-US" sz="2000" dirty="0">
                <a:latin typeface="Times New Roman" panose="02020603050405020304" pitchFamily="18" charset="0"/>
                <a:cs typeface="Times New Roman" panose="02020603050405020304" pitchFamily="18" charset="0"/>
              </a:rPr>
              <a:t>! Semantic markup describes what the content contains as opposed to what it looks like!</a:t>
            </a:r>
          </a:p>
          <a:p>
            <a:pPr fontAlgn="auto">
              <a:spcAft>
                <a:spcPts val="0"/>
              </a:spcAft>
              <a:defRPr/>
            </a:pPr>
            <a:endParaRPr lang="en-US" sz="2000" dirty="0">
              <a:latin typeface="Times New Roman" panose="02020603050405020304" pitchFamily="18" charset="0"/>
              <a:cs typeface="Times New Roman" panose="02020603050405020304" pitchFamily="18" charset="0"/>
            </a:endParaRPr>
          </a:p>
          <a:p>
            <a:pPr fontAlgn="auto">
              <a:spcAft>
                <a:spcPts val="0"/>
              </a:spcAft>
              <a:defRPr/>
            </a:pPr>
            <a:r>
              <a:rPr lang="en-US" sz="2000" b="1" i="1" dirty="0">
                <a:latin typeface="Times New Roman" panose="02020603050405020304" pitchFamily="18" charset="0"/>
                <a:cs typeface="Times New Roman" panose="02020603050405020304" pitchFamily="18" charset="0"/>
              </a:rPr>
              <a:t>Non-semantic element </a:t>
            </a:r>
            <a:r>
              <a:rPr lang="en-US" sz="2000" dirty="0">
                <a:latin typeface="Times New Roman" panose="02020603050405020304" pitchFamily="18" charset="0"/>
                <a:cs typeface="Times New Roman" panose="02020603050405020304" pitchFamily="18" charset="0"/>
              </a:rPr>
              <a:t>are the element which Tells nothing about its content. In other terms element whose name doesn’t suggest you what they do. e.g. &lt;div&gt; and &lt;span&gt;.</a:t>
            </a:r>
          </a:p>
        </p:txBody>
      </p:sp>
    </p:spTree>
    <p:extLst>
      <p:ext uri="{BB962C8B-B14F-4D97-AF65-F5344CB8AC3E}">
        <p14:creationId xmlns:p14="http://schemas.microsoft.com/office/powerpoint/2010/main" val="3464408318"/>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990600"/>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Grouping of Elements.</a:t>
            </a:r>
          </a:p>
          <a:p>
            <a:pPr algn="ctr" eaLnBrk="1" hangingPunct="1">
              <a:buFont typeface="Wingdings" panose="05000000000000000000" pitchFamily="2" charset="2"/>
              <a:buNone/>
            </a:pPr>
            <a:endParaRPr lang="en-US" altLang="en-US" sz="2800" b="1" dirty="0">
              <a:solidFill>
                <a:srgbClr val="CC3300"/>
              </a:solidFill>
            </a:endParaRPr>
          </a:p>
        </p:txBody>
      </p:sp>
      <p:sp>
        <p:nvSpPr>
          <p:cNvPr id="6" name="TextBox 5">
            <a:extLst>
              <a:ext uri="{FF2B5EF4-FFF2-40B4-BE49-F238E27FC236}">
                <a16:creationId xmlns:a16="http://schemas.microsoft.com/office/drawing/2014/main" id="{A0B67445-F167-4064-506D-46AC174291D9}"/>
              </a:ext>
            </a:extLst>
          </p:cNvPr>
          <p:cNvSpPr txBox="1"/>
          <p:nvPr/>
        </p:nvSpPr>
        <p:spPr>
          <a:xfrm>
            <a:off x="505326" y="1832495"/>
            <a:ext cx="10896600" cy="1754326"/>
          </a:xfrm>
          <a:prstGeom prst="rect">
            <a:avLst/>
          </a:prstGeom>
          <a:noFill/>
        </p:spPr>
        <p:txBody>
          <a:bodyPr wrap="square">
            <a:spAutoFit/>
          </a:bodyPr>
          <a:lstStyle/>
          <a:p>
            <a:r>
              <a:rPr lang="en-US" dirty="0">
                <a:solidFill>
                  <a:schemeClr val="accent4"/>
                </a:solidFill>
                <a:latin typeface="Times New Roman" panose="02020603050405020304" pitchFamily="18" charset="0"/>
                <a:cs typeface="Times New Roman" panose="02020603050405020304" pitchFamily="18" charset="0"/>
              </a:rPr>
              <a:t>Grouping in HTML used to be to done using the no-semantic elements(Div and span ) until introduction of semantic elements in HTML5 .</a:t>
            </a:r>
          </a:p>
          <a:p>
            <a:endParaRPr lang="en-US" dirty="0">
              <a:solidFill>
                <a:schemeClr val="accent4"/>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solidFill>
                  <a:schemeClr val="accent4"/>
                </a:solidFill>
                <a:latin typeface="Times New Roman" panose="02020603050405020304" pitchFamily="18" charset="0"/>
                <a:cs typeface="Times New Roman" panose="02020603050405020304" pitchFamily="18" charset="0"/>
              </a:rPr>
              <a:t>Semantic HTML elements</a:t>
            </a:r>
          </a:p>
          <a:p>
            <a:pPr marL="285750" indent="-285750">
              <a:buFont typeface="Arial" panose="020B0604020202020204" pitchFamily="34" charset="0"/>
              <a:buChar char="•"/>
            </a:pPr>
            <a:endParaRPr lang="en-US" b="1" dirty="0">
              <a:solidFill>
                <a:schemeClr val="accent4"/>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solidFill>
                  <a:schemeClr val="accent4"/>
                </a:solidFill>
                <a:latin typeface="Times New Roman" panose="02020603050405020304" pitchFamily="18" charset="0"/>
                <a:cs typeface="Times New Roman" panose="02020603050405020304" pitchFamily="18" charset="0"/>
              </a:rPr>
              <a:t>Non-semantic HTML elements</a:t>
            </a:r>
          </a:p>
        </p:txBody>
      </p:sp>
      <p:sp>
        <p:nvSpPr>
          <p:cNvPr id="10" name="TextBox 9">
            <a:extLst>
              <a:ext uri="{FF2B5EF4-FFF2-40B4-BE49-F238E27FC236}">
                <a16:creationId xmlns:a16="http://schemas.microsoft.com/office/drawing/2014/main" id="{819DE41F-B059-F513-E915-A807ADDFB691}"/>
              </a:ext>
            </a:extLst>
          </p:cNvPr>
          <p:cNvSpPr txBox="1"/>
          <p:nvPr/>
        </p:nvSpPr>
        <p:spPr>
          <a:xfrm>
            <a:off x="469231" y="3886200"/>
            <a:ext cx="10744200" cy="1631216"/>
          </a:xfrm>
          <a:prstGeom prst="rect">
            <a:avLst/>
          </a:prstGeom>
          <a:noFill/>
        </p:spPr>
        <p:txBody>
          <a:bodyPr wrap="square">
            <a:spAutoFit/>
          </a:bodyPr>
          <a:lstStyle/>
          <a:p>
            <a:pPr fontAlgn="auto">
              <a:spcAft>
                <a:spcPts val="0"/>
              </a:spcAft>
              <a:defRPr/>
            </a:pPr>
            <a:r>
              <a:rPr lang="en-US" sz="2000" b="1" i="1" dirty="0">
                <a:latin typeface="Times New Roman" panose="02020603050405020304" pitchFamily="18" charset="0"/>
                <a:cs typeface="Times New Roman" panose="02020603050405020304" pitchFamily="18" charset="0"/>
              </a:rPr>
              <a:t>Semantic elements </a:t>
            </a:r>
            <a:r>
              <a:rPr lang="en-US" sz="2000" dirty="0">
                <a:latin typeface="Times New Roman" panose="02020603050405020304" pitchFamily="18" charset="0"/>
                <a:cs typeface="Times New Roman" panose="02020603050405020304" pitchFamily="18" charset="0"/>
              </a:rPr>
              <a:t>describes what the content </a:t>
            </a:r>
            <a:r>
              <a:rPr lang="en-US" sz="2000" i="1" dirty="0">
                <a:latin typeface="Times New Roman" panose="02020603050405020304" pitchFamily="18" charset="0"/>
                <a:cs typeface="Times New Roman" panose="02020603050405020304" pitchFamily="18" charset="0"/>
              </a:rPr>
              <a:t>contains</a:t>
            </a:r>
            <a:r>
              <a:rPr lang="en-US" sz="2000" dirty="0">
                <a:latin typeface="Times New Roman" panose="02020603050405020304" pitchFamily="18" charset="0"/>
                <a:cs typeface="Times New Roman" panose="02020603050405020304" pitchFamily="18" charset="0"/>
              </a:rPr>
              <a:t> as opposed to what it</a:t>
            </a:r>
            <a:r>
              <a:rPr lang="en-US" sz="2000" i="1" dirty="0">
                <a:latin typeface="Times New Roman" panose="02020603050405020304" pitchFamily="18" charset="0"/>
                <a:cs typeface="Times New Roman" panose="02020603050405020304" pitchFamily="18" charset="0"/>
              </a:rPr>
              <a:t> looks like</a:t>
            </a:r>
            <a:r>
              <a:rPr lang="en-US" sz="2000" dirty="0">
                <a:latin typeface="Times New Roman" panose="02020603050405020304" pitchFamily="18" charset="0"/>
                <a:cs typeface="Times New Roman" panose="02020603050405020304" pitchFamily="18" charset="0"/>
              </a:rPr>
              <a:t>! Semantic markup describes what the content contains as opposed to what it looks like!</a:t>
            </a:r>
          </a:p>
          <a:p>
            <a:pPr fontAlgn="auto">
              <a:spcAft>
                <a:spcPts val="0"/>
              </a:spcAft>
              <a:defRPr/>
            </a:pPr>
            <a:endParaRPr lang="en-US" sz="2000" dirty="0">
              <a:latin typeface="Times New Roman" panose="02020603050405020304" pitchFamily="18" charset="0"/>
              <a:cs typeface="Times New Roman" panose="02020603050405020304" pitchFamily="18" charset="0"/>
            </a:endParaRPr>
          </a:p>
          <a:p>
            <a:pPr fontAlgn="auto">
              <a:spcAft>
                <a:spcPts val="0"/>
              </a:spcAft>
              <a:defRPr/>
            </a:pPr>
            <a:r>
              <a:rPr lang="en-US" sz="2000" b="1" i="1" dirty="0">
                <a:latin typeface="Times New Roman" panose="02020603050405020304" pitchFamily="18" charset="0"/>
                <a:cs typeface="Times New Roman" panose="02020603050405020304" pitchFamily="18" charset="0"/>
              </a:rPr>
              <a:t>Non-semantic element </a:t>
            </a:r>
            <a:r>
              <a:rPr lang="en-US" sz="2000" dirty="0">
                <a:latin typeface="Times New Roman" panose="02020603050405020304" pitchFamily="18" charset="0"/>
                <a:cs typeface="Times New Roman" panose="02020603050405020304" pitchFamily="18" charset="0"/>
              </a:rPr>
              <a:t>are the element which Tells nothing about its content. In other terms element whose name doesn’t suggest you what they do. e.g. &lt;div&gt; and &lt;span&gt;.</a:t>
            </a:r>
          </a:p>
        </p:txBody>
      </p:sp>
    </p:spTree>
    <p:extLst>
      <p:ext uri="{BB962C8B-B14F-4D97-AF65-F5344CB8AC3E}">
        <p14:creationId xmlns:p14="http://schemas.microsoft.com/office/powerpoint/2010/main" val="2804792985"/>
      </p:ext>
    </p:extLst>
  </p:cSld>
  <p:clrMapOvr>
    <a:masterClrMapping/>
  </p:clrMapOvr>
  <mc:AlternateContent xmlns:mc="http://schemas.openxmlformats.org/markup-compatibility/2006">
    <mc:Choice xmlns:p14="http://schemas.microsoft.com/office/powerpoint/2010/main" Requires="p14">
      <p:transition spd="slow" p14:dur="2000" advTm="3423"/>
    </mc:Choice>
    <mc:Fallback>
      <p:transition spd="slow" advTm="3423"/>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920416"/>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Grouping of Elements.</a:t>
            </a:r>
          </a:p>
          <a:p>
            <a:pPr algn="ctr" eaLnBrk="1" hangingPunct="1">
              <a:buFont typeface="Wingdings" panose="05000000000000000000" pitchFamily="2" charset="2"/>
              <a:buNone/>
            </a:pPr>
            <a:endParaRPr lang="en-US" altLang="en-US" sz="2800" b="1" dirty="0">
              <a:solidFill>
                <a:srgbClr val="CC3300"/>
              </a:solidFill>
            </a:endParaRPr>
          </a:p>
        </p:txBody>
      </p:sp>
      <p:pic>
        <p:nvPicPr>
          <p:cNvPr id="8194" name="Picture 2" descr="what is semantic html">
            <a:extLst>
              <a:ext uri="{FF2B5EF4-FFF2-40B4-BE49-F238E27FC236}">
                <a16:creationId xmlns:a16="http://schemas.microsoft.com/office/drawing/2014/main" id="{F2CFB474-83EE-F1E1-951C-A204E8C00AA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0001" b="7777"/>
          <a:stretch/>
        </p:blipFill>
        <p:spPr bwMode="auto">
          <a:xfrm>
            <a:off x="304800" y="1676400"/>
            <a:ext cx="7262230" cy="47204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ayeem Sheikh on X: &quot;HTML Elements 👇 HTML elements are used to define the  structure and content of a web page. There are two main types of HTML  elements: 1. Block Elements">
            <a:extLst>
              <a:ext uri="{FF2B5EF4-FFF2-40B4-BE49-F238E27FC236}">
                <a16:creationId xmlns:a16="http://schemas.microsoft.com/office/drawing/2014/main" id="{A6780D25-5C66-6A91-179C-499CDDFEA315}"/>
              </a:ext>
            </a:extLst>
          </p:cNvPr>
          <p:cNvPicPr>
            <a:picLocks noChangeAspect="1" noChangeArrowheads="1"/>
          </p:cNvPicPr>
          <p:nvPr/>
        </p:nvPicPr>
        <p:blipFill rotWithShape="1">
          <a:blip r:embed="rId5">
            <a:alphaModFix amt="85000"/>
            <a:extLst>
              <a:ext uri="{28A0092B-C50C-407E-A947-70E740481C1C}">
                <a14:useLocalDpi xmlns:a14="http://schemas.microsoft.com/office/drawing/2010/main" val="0"/>
              </a:ext>
            </a:extLst>
          </a:blip>
          <a:srcRect t="14322" b="6919"/>
          <a:stretch/>
        </p:blipFill>
        <p:spPr bwMode="auto">
          <a:xfrm>
            <a:off x="7690598" y="2293711"/>
            <a:ext cx="4167770" cy="4103139"/>
          </a:xfrm>
          <a:prstGeom prst="rect">
            <a:avLst/>
          </a:prstGeom>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DC91FBA-F910-BE56-4F3B-2F13227E709E}"/>
              </a:ext>
            </a:extLst>
          </p:cNvPr>
          <p:cNvSpPr txBox="1"/>
          <p:nvPr/>
        </p:nvSpPr>
        <p:spPr>
          <a:xfrm>
            <a:off x="8839200" y="1752600"/>
            <a:ext cx="2438400" cy="369332"/>
          </a:xfrm>
          <a:prstGeom prst="rect">
            <a:avLst/>
          </a:prstGeom>
          <a:noFill/>
        </p:spPr>
        <p:txBody>
          <a:bodyPr wrap="square" rtlCol="0">
            <a:spAutoFit/>
          </a:bodyPr>
          <a:lstStyle/>
          <a:p>
            <a:r>
              <a:rPr lang="en-US" dirty="0">
                <a:latin typeface="Eras Demi ITC" panose="020B0805030504020804" pitchFamily="34" charset="0"/>
              </a:rPr>
              <a:t>Block &amp; Inline </a:t>
            </a:r>
          </a:p>
        </p:txBody>
      </p:sp>
    </p:spTree>
    <p:extLst>
      <p:ext uri="{BB962C8B-B14F-4D97-AF65-F5344CB8AC3E}">
        <p14:creationId xmlns:p14="http://schemas.microsoft.com/office/powerpoint/2010/main" val="3289552180"/>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2209800" y="986590"/>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Semantic Tags</a:t>
            </a:r>
          </a:p>
          <a:p>
            <a:pPr algn="ctr" eaLnBrk="1" hangingPunct="1">
              <a:buFont typeface="Wingdings" panose="05000000000000000000" pitchFamily="2" charset="2"/>
              <a:buNone/>
            </a:pPr>
            <a:endParaRPr lang="en-US" altLang="en-US" sz="2800" b="1" dirty="0">
              <a:solidFill>
                <a:srgbClr val="CC3300"/>
              </a:solidFill>
            </a:endParaRPr>
          </a:p>
        </p:txBody>
      </p:sp>
      <p:pic>
        <p:nvPicPr>
          <p:cNvPr id="3" name="Picture 2">
            <a:extLst>
              <a:ext uri="{FF2B5EF4-FFF2-40B4-BE49-F238E27FC236}">
                <a16:creationId xmlns:a16="http://schemas.microsoft.com/office/drawing/2014/main" id="{67E82136-5B71-1501-51E2-FAC44CE0093A}"/>
              </a:ext>
            </a:extLst>
          </p:cNvPr>
          <p:cNvPicPr>
            <a:picLocks noChangeAspect="1"/>
          </p:cNvPicPr>
          <p:nvPr/>
        </p:nvPicPr>
        <p:blipFill>
          <a:blip r:embed="rId4"/>
          <a:stretch>
            <a:fillRect/>
          </a:stretch>
        </p:blipFill>
        <p:spPr>
          <a:xfrm>
            <a:off x="36273" y="1499937"/>
            <a:ext cx="6172200" cy="5562600"/>
          </a:xfrm>
          <a:prstGeom prst="rect">
            <a:avLst/>
          </a:prstGeom>
        </p:spPr>
      </p:pic>
      <p:sp>
        <p:nvSpPr>
          <p:cNvPr id="6" name="TextBox 5">
            <a:extLst>
              <a:ext uri="{FF2B5EF4-FFF2-40B4-BE49-F238E27FC236}">
                <a16:creationId xmlns:a16="http://schemas.microsoft.com/office/drawing/2014/main" id="{B6E45ECB-0F7A-2D9E-1BD0-F75491BBFF03}"/>
              </a:ext>
            </a:extLst>
          </p:cNvPr>
          <p:cNvSpPr txBox="1"/>
          <p:nvPr/>
        </p:nvSpPr>
        <p:spPr>
          <a:xfrm>
            <a:off x="6139901" y="1604279"/>
            <a:ext cx="6100948" cy="646331"/>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With </a:t>
            </a:r>
            <a:r>
              <a:rPr lang="en-US" b="1" dirty="0">
                <a:latin typeface="Times New Roman" panose="02020603050405020304" pitchFamily="18" charset="0"/>
                <a:cs typeface="Times New Roman" panose="02020603050405020304" pitchFamily="18" charset="0"/>
              </a:rPr>
              <a:t>semantic</a:t>
            </a:r>
            <a:r>
              <a:rPr lang="en-US" dirty="0">
                <a:latin typeface="Times New Roman" panose="02020603050405020304" pitchFamily="18" charset="0"/>
                <a:cs typeface="Times New Roman" panose="02020603050405020304" pitchFamily="18" charset="0"/>
              </a:rPr>
              <a:t> tags, both developers and browsers understand the purpose of each section of the page, enhancing </a:t>
            </a:r>
            <a:r>
              <a:rPr lang="en-US" b="1" dirty="0">
                <a:latin typeface="Times New Roman" panose="02020603050405020304" pitchFamily="18" charset="0"/>
                <a:cs typeface="Times New Roman" panose="02020603050405020304" pitchFamily="18" charset="0"/>
              </a:rPr>
              <a:t>code clarity</a:t>
            </a:r>
            <a:r>
              <a:rPr lang="en-US" dirty="0">
                <a:latin typeface="Times New Roman" panose="02020603050405020304" pitchFamily="18" charset="0"/>
                <a:cs typeface="Times New Roman" panose="02020603050405020304" pitchFamily="18" charset="0"/>
              </a:rPr>
              <a:t>.</a:t>
            </a:r>
          </a:p>
        </p:txBody>
      </p:sp>
      <p:sp>
        <p:nvSpPr>
          <p:cNvPr id="8" name="TextBox 7">
            <a:extLst>
              <a:ext uri="{FF2B5EF4-FFF2-40B4-BE49-F238E27FC236}">
                <a16:creationId xmlns:a16="http://schemas.microsoft.com/office/drawing/2014/main" id="{61DFBD3D-B859-12FC-15C5-DA64913A41C0}"/>
              </a:ext>
            </a:extLst>
          </p:cNvPr>
          <p:cNvSpPr txBox="1"/>
          <p:nvPr/>
        </p:nvSpPr>
        <p:spPr>
          <a:xfrm>
            <a:off x="6553200" y="2286000"/>
            <a:ext cx="5334000" cy="369332"/>
          </a:xfrm>
          <a:prstGeom prst="rect">
            <a:avLst/>
          </a:prstGeom>
          <a:noFill/>
        </p:spPr>
        <p:txBody>
          <a:bodyPr wrap="square">
            <a:spAutoFit/>
          </a:bodyPr>
          <a:lstStyle/>
          <a:p>
            <a:pPr algn="ctr"/>
            <a:r>
              <a:rPr lang="en-US" b="1" dirty="0">
                <a:solidFill>
                  <a:srgbClr val="FF0000"/>
                </a:solidFill>
                <a:latin typeface="Times New Roman" panose="02020603050405020304" pitchFamily="18" charset="0"/>
                <a:cs typeface="Times New Roman" panose="02020603050405020304" pitchFamily="18" charset="0"/>
              </a:rPr>
              <a:t>Search Engine Optimization (SEO)</a:t>
            </a:r>
          </a:p>
        </p:txBody>
      </p:sp>
      <p:sp>
        <p:nvSpPr>
          <p:cNvPr id="10" name="TextBox 9">
            <a:extLst>
              <a:ext uri="{FF2B5EF4-FFF2-40B4-BE49-F238E27FC236}">
                <a16:creationId xmlns:a16="http://schemas.microsoft.com/office/drawing/2014/main" id="{34B195AC-9528-4463-417D-A5B26564B388}"/>
              </a:ext>
            </a:extLst>
          </p:cNvPr>
          <p:cNvSpPr txBox="1"/>
          <p:nvPr/>
        </p:nvSpPr>
        <p:spPr>
          <a:xfrm>
            <a:off x="6232429" y="2705138"/>
            <a:ext cx="5915891" cy="4247317"/>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Semantic HTML tags improve the </a:t>
            </a:r>
            <a:r>
              <a:rPr lang="en-US" b="1" dirty="0">
                <a:latin typeface="Times New Roman" panose="02020603050405020304" pitchFamily="18" charset="0"/>
                <a:cs typeface="Times New Roman" panose="02020603050405020304" pitchFamily="18" charset="0"/>
              </a:rPr>
              <a:t>searchability</a:t>
            </a:r>
            <a:r>
              <a:rPr lang="en-US" dirty="0">
                <a:latin typeface="Times New Roman" panose="02020603050405020304" pitchFamily="18" charset="0"/>
                <a:cs typeface="Times New Roman" panose="02020603050405020304" pitchFamily="18" charset="0"/>
              </a:rPr>
              <a:t> of web content. Search engines like Google, Bing, and Yahoo crawl websites by interpreting the HTML structure, assigning more importance to certain tags in the </a:t>
            </a:r>
            <a:r>
              <a:rPr lang="en-US" b="1" dirty="0">
                <a:latin typeface="Times New Roman" panose="02020603050405020304" pitchFamily="18" charset="0"/>
                <a:cs typeface="Times New Roman" panose="02020603050405020304" pitchFamily="18" charset="0"/>
              </a:rPr>
              <a:t>content hierarchy</a:t>
            </a:r>
            <a:r>
              <a:rPr lang="en-US" dirty="0">
                <a:latin typeface="Times New Roman" panose="02020603050405020304" pitchFamily="18" charset="0"/>
                <a:cs typeface="Times New Roman" panose="02020603050405020304" pitchFamily="18" charset="0"/>
              </a:rPr>
              <a:t>. </a:t>
            </a:r>
          </a:p>
          <a:p>
            <a:pPr algn="just"/>
            <a:r>
              <a:rPr lang="en-US" b="1" dirty="0">
                <a:latin typeface="Times New Roman" panose="02020603050405020304" pitchFamily="18" charset="0"/>
                <a:cs typeface="Times New Roman" panose="02020603050405020304" pitchFamily="18" charset="0"/>
              </a:rPr>
              <a:t>For example: </a:t>
            </a:r>
            <a:r>
              <a:rPr lang="en-US" dirty="0">
                <a:latin typeface="Times New Roman" panose="02020603050405020304" pitchFamily="18" charset="0"/>
                <a:cs typeface="Times New Roman" panose="02020603050405020304" pitchFamily="18" charset="0"/>
              </a:rPr>
              <a:t>Content inside &lt;h1&gt;, &lt;h2&gt;, and &lt;p&gt; tags is given more weight in the ranking algorithm than content inside generic tags like &lt;div&gt;. </a:t>
            </a:r>
          </a:p>
          <a:p>
            <a:pPr algn="just"/>
            <a:r>
              <a:rPr lang="en-US" dirty="0">
                <a:latin typeface="Times New Roman" panose="02020603050405020304" pitchFamily="18" charset="0"/>
                <a:cs typeface="Times New Roman" panose="02020603050405020304" pitchFamily="18" charset="0"/>
              </a:rPr>
              <a:t>Search engines interpret the content inside &lt;h1&gt; as being the primary focus of the page. This improves the page’s relevance in search engine rankings.</a:t>
            </a:r>
          </a:p>
          <a:p>
            <a:pPr algn="just"/>
            <a:r>
              <a:rPr lang="en-US" dirty="0">
                <a:latin typeface="Times New Roman" panose="02020603050405020304" pitchFamily="18" charset="0"/>
                <a:cs typeface="Times New Roman" panose="02020603050405020304" pitchFamily="18" charset="0"/>
              </a:rPr>
              <a:t>By using the appropriate tags, such as:</a:t>
            </a:r>
          </a:p>
          <a:p>
            <a:pPr algn="just"/>
            <a:r>
              <a:rPr lang="en-US" dirty="0">
                <a:solidFill>
                  <a:srgbClr val="FF0000"/>
                </a:solidFill>
                <a:latin typeface="Times New Roman" panose="02020603050405020304" pitchFamily="18" charset="0"/>
                <a:cs typeface="Times New Roman" panose="02020603050405020304" pitchFamily="18" charset="0"/>
              </a:rPr>
              <a:t>&lt;h1&gt; </a:t>
            </a:r>
            <a:r>
              <a:rPr lang="en-US" dirty="0">
                <a:latin typeface="Times New Roman" panose="02020603050405020304" pitchFamily="18" charset="0"/>
                <a:cs typeface="Times New Roman" panose="02020603050405020304" pitchFamily="18" charset="0"/>
              </a:rPr>
              <a:t>for the main heading  </a:t>
            </a:r>
            <a:r>
              <a:rPr lang="en-US" dirty="0">
                <a:solidFill>
                  <a:srgbClr val="FF0000"/>
                </a:solidFill>
                <a:latin typeface="Times New Roman" panose="02020603050405020304" pitchFamily="18" charset="0"/>
                <a:cs typeface="Times New Roman" panose="02020603050405020304" pitchFamily="18" charset="0"/>
              </a:rPr>
              <a:t>&lt;h2&gt; </a:t>
            </a:r>
            <a:r>
              <a:rPr lang="en-US" dirty="0">
                <a:latin typeface="Times New Roman" panose="02020603050405020304" pitchFamily="18" charset="0"/>
                <a:cs typeface="Times New Roman" panose="02020603050405020304" pitchFamily="18" charset="0"/>
              </a:rPr>
              <a:t>for subheadings</a:t>
            </a:r>
          </a:p>
          <a:p>
            <a:pPr algn="just"/>
            <a:r>
              <a:rPr lang="en-US" dirty="0">
                <a:solidFill>
                  <a:srgbClr val="FF0000"/>
                </a:solidFill>
                <a:latin typeface="Times New Roman" panose="02020603050405020304" pitchFamily="18" charset="0"/>
                <a:cs typeface="Times New Roman" panose="02020603050405020304" pitchFamily="18" charset="0"/>
              </a:rPr>
              <a:t>&lt;article&gt; </a:t>
            </a:r>
            <a:r>
              <a:rPr lang="en-US" dirty="0">
                <a:latin typeface="Times New Roman" panose="02020603050405020304" pitchFamily="18" charset="0"/>
                <a:cs typeface="Times New Roman" panose="02020603050405020304" pitchFamily="18" charset="0"/>
              </a:rPr>
              <a:t>for blog posts or standalone content</a:t>
            </a:r>
          </a:p>
          <a:p>
            <a:pPr algn="just"/>
            <a:r>
              <a:rPr lang="en-US" dirty="0">
                <a:solidFill>
                  <a:srgbClr val="FF0000"/>
                </a:solidFill>
                <a:latin typeface="Times New Roman" panose="02020603050405020304" pitchFamily="18" charset="0"/>
                <a:cs typeface="Times New Roman" panose="02020603050405020304" pitchFamily="18" charset="0"/>
              </a:rPr>
              <a:t>&lt;section&gt; </a:t>
            </a:r>
            <a:r>
              <a:rPr lang="en-US" dirty="0">
                <a:latin typeface="Times New Roman" panose="02020603050405020304" pitchFamily="18" charset="0"/>
                <a:cs typeface="Times New Roman" panose="02020603050405020304" pitchFamily="18" charset="0"/>
              </a:rPr>
              <a:t>for distinct areas of the document you provide clear signals to search engines about the page’s content.</a:t>
            </a:r>
          </a:p>
        </p:txBody>
      </p:sp>
    </p:spTree>
    <p:extLst>
      <p:ext uri="{BB962C8B-B14F-4D97-AF65-F5344CB8AC3E}">
        <p14:creationId xmlns:p14="http://schemas.microsoft.com/office/powerpoint/2010/main" val="3627661355"/>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theme/theme1.xml><?xml version="1.0" encoding="utf-8"?>
<a:theme xmlns:a="http://schemas.openxmlformats.org/drawingml/2006/main" name="Presentation">
  <a:themeElements>
    <a:clrScheme name="Presentatio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AFAFAF">
            <a:alpha val="20000"/>
          </a:srgbClr>
        </a:solidFill>
        <a:ln w="9525" cap="flat" cmpd="sng" algn="ctr">
          <a:noFill/>
          <a:prstDash val="solid"/>
          <a:round/>
          <a:headEnd type="none" w="med" len="med"/>
          <a:tailEnd type="none" w="med" len="med"/>
        </a:ln>
        <a:effectLst/>
      </a:spPr>
      <a:bodyPr vert="horz" wrap="square" lIns="0" tIns="0" rIns="91440" bIns="45720" numCol="1" anchor="t" anchorCtr="0" compatLnSpc="1">
        <a:prstTxWarp prst="textNoShape">
          <a:avLst/>
        </a:prstTxWarp>
      </a:bodyPr>
      <a:lstStyle>
        <a:defPPr marL="0" marR="0" indent="0" algn="l" defTabSz="914400" rtl="0" eaLnBrk="1" fontAlgn="base" latinLnBrk="0" hangingPunct="1">
          <a:lnSpc>
            <a:spcPct val="80000"/>
          </a:lnSpc>
          <a:spcBef>
            <a:spcPct val="20000"/>
          </a:spcBef>
          <a:spcAft>
            <a:spcPct val="0"/>
          </a:spcAft>
          <a:buClr>
            <a:schemeClr val="tx2"/>
          </a:buClr>
          <a:buSzTx/>
          <a:buFontTx/>
          <a:buNone/>
          <a:tabLst/>
          <a:defRPr kumimoji="0" lang="en-US" sz="1800" b="0" i="0" u="none" strike="noStrike" cap="none" normalizeH="0" baseline="0" smtClean="0">
            <a:ln>
              <a:noFill/>
            </a:ln>
            <a:solidFill>
              <a:schemeClr val="tx1"/>
            </a:solidFill>
            <a:effectLst/>
            <a:latin typeface="Courier New" pitchFamily="49" charset="0"/>
          </a:defRPr>
        </a:defPPr>
      </a:lstStyle>
    </a:spDef>
    <a:lnDef>
      <a:spPr bwMode="auto">
        <a:xfrm>
          <a:off x="0" y="0"/>
          <a:ext cx="1" cy="1"/>
        </a:xfrm>
        <a:custGeom>
          <a:avLst/>
          <a:gdLst/>
          <a:ahLst/>
          <a:cxnLst/>
          <a:rect l="0" t="0" r="0" b="0"/>
          <a:pathLst/>
        </a:custGeom>
        <a:solidFill>
          <a:srgbClr val="AFAFAF">
            <a:alpha val="20000"/>
          </a:srgbClr>
        </a:solidFill>
        <a:ln w="9525" cap="flat" cmpd="sng" algn="ctr">
          <a:noFill/>
          <a:prstDash val="solid"/>
          <a:round/>
          <a:headEnd type="none" w="med" len="med"/>
          <a:tailEnd type="none" w="med" len="med"/>
        </a:ln>
        <a:effectLst/>
      </a:spPr>
      <a:bodyPr vert="horz" wrap="square" lIns="0" tIns="0" rIns="91440" bIns="45720" numCol="1" anchor="t" anchorCtr="0" compatLnSpc="1">
        <a:prstTxWarp prst="textNoShape">
          <a:avLst/>
        </a:prstTxWarp>
      </a:bodyPr>
      <a:lstStyle>
        <a:defPPr marL="0" marR="0" indent="0" algn="l" defTabSz="914400" rtl="0" eaLnBrk="1" fontAlgn="base" latinLnBrk="0" hangingPunct="1">
          <a:lnSpc>
            <a:spcPct val="80000"/>
          </a:lnSpc>
          <a:spcBef>
            <a:spcPct val="20000"/>
          </a:spcBef>
          <a:spcAft>
            <a:spcPct val="0"/>
          </a:spcAft>
          <a:buClr>
            <a:schemeClr val="tx2"/>
          </a:buClr>
          <a:buSzTx/>
          <a:buFontTx/>
          <a:buNone/>
          <a:tabLst/>
          <a:defRPr kumimoji="0" lang="en-US" sz="1800" b="0" i="0" u="none" strike="noStrike" cap="none" normalizeH="0" baseline="0" smtClean="0">
            <a:ln>
              <a:noFill/>
            </a:ln>
            <a:solidFill>
              <a:schemeClr val="tx1"/>
            </a:solidFill>
            <a:effectLst/>
            <a:latin typeface="Courier New" pitchFamily="49" charset="0"/>
          </a:defRPr>
        </a:defPPr>
      </a:lstStyle>
    </a:lnDef>
  </a:objectDefaults>
  <a:extraClrSchemeLst>
    <a:extraClrScheme>
      <a:clrScheme name="Presentatio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resentatio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resentatio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resentatio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26454</TotalTime>
  <Words>1889</Words>
  <Application>Microsoft Office PowerPoint</Application>
  <PresentationFormat>Widescreen</PresentationFormat>
  <Paragraphs>170</Paragraphs>
  <Slides>38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Arial</vt:lpstr>
      <vt:lpstr>Courier New</vt:lpstr>
      <vt:lpstr>Eras Demi ITC</vt:lpstr>
      <vt:lpstr>Factor A</vt:lpstr>
      <vt:lpstr>Inter</vt:lpstr>
      <vt:lpstr>Poppins</vt:lpstr>
      <vt:lpstr>Symbol</vt:lpstr>
      <vt:lpstr>Times New Roman</vt:lpstr>
      <vt:lpstr>Wingdings</vt:lpstr>
      <vt:lpstr>Presentation</vt:lpstr>
      <vt:lpstr>PowerPoint Presentation</vt:lpstr>
      <vt:lpstr>General Guideline</vt:lpstr>
      <vt:lpstr>  HTML  Topics- Semantic/Non-Semantic elements, Tags(div, span), anchor, iframe, Video, Map, Audio ,img, table, form , list and entities.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Infosys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Fundamentals</dc:title>
  <dc:creator>heena_mehta</dc:creator>
  <cp:lastModifiedBy>Aatif Jamshed</cp:lastModifiedBy>
  <cp:revision>1433</cp:revision>
  <dcterms:created xsi:type="dcterms:W3CDTF">2004-06-12T09:53:42Z</dcterms:created>
  <dcterms:modified xsi:type="dcterms:W3CDTF">2024-09-10T13:48:01Z</dcterms:modified>
</cp:coreProperties>
</file>